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7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8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1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2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3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4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5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16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17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18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19.xml" ContentType="application/vnd.openxmlformats-officedocument.presentationml.notesSlide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notesSlides/notesSlide20.xml" ContentType="application/vnd.openxmlformats-officedocument.presentationml.notesSlide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13" r:id="rId1"/>
  </p:sldMasterIdLst>
  <p:notesMasterIdLst>
    <p:notesMasterId r:id="rId33"/>
  </p:notesMasterIdLst>
  <p:handoutMasterIdLst>
    <p:handoutMasterId r:id="rId34"/>
  </p:handoutMasterIdLst>
  <p:sldIdLst>
    <p:sldId id="487" r:id="rId2"/>
    <p:sldId id="267" r:id="rId3"/>
    <p:sldId id="473" r:id="rId4"/>
    <p:sldId id="472" r:id="rId5"/>
    <p:sldId id="474" r:id="rId6"/>
    <p:sldId id="475" r:id="rId7"/>
    <p:sldId id="476" r:id="rId8"/>
    <p:sldId id="481" r:id="rId9"/>
    <p:sldId id="477" r:id="rId10"/>
    <p:sldId id="483" r:id="rId11"/>
    <p:sldId id="486" r:id="rId12"/>
    <p:sldId id="484" r:id="rId13"/>
    <p:sldId id="310" r:id="rId14"/>
    <p:sldId id="326" r:id="rId15"/>
    <p:sldId id="330" r:id="rId16"/>
    <p:sldId id="471" r:id="rId17"/>
    <p:sldId id="469" r:id="rId18"/>
    <p:sldId id="451" r:id="rId19"/>
    <p:sldId id="468" r:id="rId20"/>
    <p:sldId id="332" r:id="rId21"/>
    <p:sldId id="464" r:id="rId22"/>
    <p:sldId id="465" r:id="rId23"/>
    <p:sldId id="466" r:id="rId24"/>
    <p:sldId id="459" r:id="rId25"/>
    <p:sldId id="461" r:id="rId26"/>
    <p:sldId id="426" r:id="rId27"/>
    <p:sldId id="336" r:id="rId28"/>
    <p:sldId id="339" r:id="rId29"/>
    <p:sldId id="345" r:id="rId30"/>
    <p:sldId id="485" r:id="rId31"/>
    <p:sldId id="368" r:id="rId32"/>
  </p:sldIdLst>
  <p:sldSz cx="12192000" cy="6858000"/>
  <p:notesSz cx="9931400" cy="67945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arsayılan Bölüm" id="{912CC1D1-C1ED-4FC2-B7E2-2B03D550ED81}">
          <p14:sldIdLst>
            <p14:sldId id="487"/>
            <p14:sldId id="267"/>
            <p14:sldId id="473"/>
            <p14:sldId id="472"/>
            <p14:sldId id="474"/>
            <p14:sldId id="475"/>
            <p14:sldId id="476"/>
            <p14:sldId id="481"/>
            <p14:sldId id="477"/>
            <p14:sldId id="483"/>
            <p14:sldId id="486"/>
            <p14:sldId id="484"/>
            <p14:sldId id="310"/>
            <p14:sldId id="326"/>
            <p14:sldId id="330"/>
            <p14:sldId id="471"/>
            <p14:sldId id="469"/>
            <p14:sldId id="451"/>
            <p14:sldId id="468"/>
            <p14:sldId id="332"/>
            <p14:sldId id="464"/>
            <p14:sldId id="465"/>
            <p14:sldId id="466"/>
            <p14:sldId id="459"/>
            <p14:sldId id="461"/>
            <p14:sldId id="426"/>
            <p14:sldId id="336"/>
            <p14:sldId id="339"/>
            <p14:sldId id="345"/>
            <p14:sldId id="485"/>
            <p14:sldId id="368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0000"/>
    <a:srgbClr val="FF0505"/>
    <a:srgbClr val="DE0000"/>
    <a:srgbClr val="CC0000"/>
    <a:srgbClr val="080808"/>
    <a:srgbClr val="F2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Orta Stil 2 - Vurgu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DA37D80-6434-44D0-A028-1B22A696006F}" styleName="Açık Stil 3 - Vurgu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Açık Stil 3 - Vurgu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27" autoAdjust="0"/>
    <p:restoredTop sz="83124" autoAdjust="0"/>
  </p:normalViewPr>
  <p:slideViewPr>
    <p:cSldViewPr snapToGrid="0">
      <p:cViewPr varScale="1">
        <p:scale>
          <a:sx n="71" d="100"/>
          <a:sy n="71" d="100"/>
        </p:scale>
        <p:origin x="-462" y="-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42" y="315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_rels/data2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1#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colorful1#6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C38960-8210-42F2-9A46-16200E4745D0}" type="doc">
      <dgm:prSet loTypeId="urn:microsoft.com/office/officeart/2005/8/layout/vList5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tr-TR"/>
        </a:p>
      </dgm:t>
    </dgm:pt>
    <dgm:pt modelId="{8F459C51-786D-44F1-874A-4BAE6117B2ED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tr-TR" b="1" dirty="0" smtClean="0"/>
            <a:t>HEGİP</a:t>
          </a:r>
          <a:endParaRPr lang="tr-TR" dirty="0"/>
        </a:p>
      </dgm:t>
    </dgm:pt>
    <dgm:pt modelId="{3135D9DD-6DBE-466D-AC30-C41199DF2584}" type="parTrans" cxnId="{5F29AD34-7EDE-48FA-A3A4-D67A881A457B}">
      <dgm:prSet/>
      <dgm:spPr/>
      <dgm:t>
        <a:bodyPr/>
        <a:lstStyle/>
        <a:p>
          <a:endParaRPr lang="tr-TR"/>
        </a:p>
      </dgm:t>
    </dgm:pt>
    <dgm:pt modelId="{83B9C7D6-C83D-42F4-885B-AEC9379B0494}" type="sibTrans" cxnId="{5F29AD34-7EDE-48FA-A3A4-D67A881A457B}">
      <dgm:prSet/>
      <dgm:spPr/>
      <dgm:t>
        <a:bodyPr/>
        <a:lstStyle/>
        <a:p>
          <a:endParaRPr lang="tr-TR"/>
        </a:p>
      </dgm:t>
    </dgm:pt>
    <dgm:pt modelId="{12DC1905-ACF7-44AB-BE68-0F493D8F1CE1}" type="pres">
      <dgm:prSet presAssocID="{5CC38960-8210-42F2-9A46-16200E4745D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C214C585-FA81-4C24-B0B8-37BB62CA9FB8}" type="pres">
      <dgm:prSet presAssocID="{8F459C51-786D-44F1-874A-4BAE6117B2ED}" presName="linNode" presStyleCnt="0"/>
      <dgm:spPr/>
    </dgm:pt>
    <dgm:pt modelId="{6BB03192-0B25-4C36-A753-7BBC7F69E6D8}" type="pres">
      <dgm:prSet presAssocID="{8F459C51-786D-44F1-874A-4BAE6117B2ED}" presName="parentText" presStyleLbl="node1" presStyleIdx="0" presStyleCnt="1" custScaleX="88076" custScaleY="39593" custLinFactX="-1102" custLinFactNeighborX="-100000" custLinFactNeighborY="-32473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5F29AD34-7EDE-48FA-A3A4-D67A881A457B}" srcId="{5CC38960-8210-42F2-9A46-16200E4745D0}" destId="{8F459C51-786D-44F1-874A-4BAE6117B2ED}" srcOrd="0" destOrd="0" parTransId="{3135D9DD-6DBE-466D-AC30-C41199DF2584}" sibTransId="{83B9C7D6-C83D-42F4-885B-AEC9379B0494}"/>
    <dgm:cxn modelId="{7079FC08-6998-4B79-A790-A2032F8E6A74}" type="presOf" srcId="{5CC38960-8210-42F2-9A46-16200E4745D0}" destId="{12DC1905-ACF7-44AB-BE68-0F493D8F1CE1}" srcOrd="0" destOrd="0" presId="urn:microsoft.com/office/officeart/2005/8/layout/vList5"/>
    <dgm:cxn modelId="{1695533D-EE8F-4E29-A936-9FFF02A9A058}" type="presOf" srcId="{8F459C51-786D-44F1-874A-4BAE6117B2ED}" destId="{6BB03192-0B25-4C36-A753-7BBC7F69E6D8}" srcOrd="0" destOrd="0" presId="urn:microsoft.com/office/officeart/2005/8/layout/vList5"/>
    <dgm:cxn modelId="{5A352390-AC91-463F-AC63-A372A584E9C8}" type="presParOf" srcId="{12DC1905-ACF7-44AB-BE68-0F493D8F1CE1}" destId="{C214C585-FA81-4C24-B0B8-37BB62CA9FB8}" srcOrd="0" destOrd="0" presId="urn:microsoft.com/office/officeart/2005/8/layout/vList5"/>
    <dgm:cxn modelId="{FFEE9910-6918-4F87-BFE0-8C232872E863}" type="presParOf" srcId="{C214C585-FA81-4C24-B0B8-37BB62CA9FB8}" destId="{6BB03192-0B25-4C36-A753-7BBC7F69E6D8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E1CCB44-C4FF-488C-81DE-8C33A851B154}" type="doc">
      <dgm:prSet loTypeId="urn:microsoft.com/office/officeart/2005/8/layout/hierarchy4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tr-TR"/>
        </a:p>
      </dgm:t>
    </dgm:pt>
    <dgm:pt modelId="{64DE1469-5AAB-4CC7-BDC7-842A3FE1C980}">
      <dgm:prSet phldrT="[Metin]"/>
      <dgm:spPr/>
      <dgm:t>
        <a:bodyPr/>
        <a:lstStyle/>
        <a:p>
          <a:r>
            <a:rPr lang="tr-TR" dirty="0" smtClean="0"/>
            <a:t>HEGİP YÜRÜTME KURULU</a:t>
          </a:r>
          <a:endParaRPr lang="tr-TR" dirty="0"/>
        </a:p>
      </dgm:t>
    </dgm:pt>
    <dgm:pt modelId="{846D7692-4F01-482C-B49E-93E97C4D2FD8}" type="parTrans" cxnId="{25432304-A5EF-4103-907A-AE7D1B917DFE}">
      <dgm:prSet/>
      <dgm:spPr/>
      <dgm:t>
        <a:bodyPr/>
        <a:lstStyle/>
        <a:p>
          <a:endParaRPr lang="tr-TR"/>
        </a:p>
      </dgm:t>
    </dgm:pt>
    <dgm:pt modelId="{DB2CD570-16F0-4F1E-A8E0-F92AB0C2C4D2}" type="sibTrans" cxnId="{25432304-A5EF-4103-907A-AE7D1B917DFE}">
      <dgm:prSet/>
      <dgm:spPr/>
      <dgm:t>
        <a:bodyPr/>
        <a:lstStyle/>
        <a:p>
          <a:endParaRPr lang="tr-TR"/>
        </a:p>
      </dgm:t>
    </dgm:pt>
    <dgm:pt modelId="{A400E9A8-6BBB-4B7E-880D-6150D031AE39}">
      <dgm:prSet phldrT="[Metin]"/>
      <dgm:spPr/>
      <dgm:t>
        <a:bodyPr/>
        <a:lstStyle/>
        <a:p>
          <a:r>
            <a:rPr lang="tr-TR" dirty="0" smtClean="0"/>
            <a:t>İL MİLLİ EĞİTİM MÜDÜRÜ</a:t>
          </a:r>
          <a:endParaRPr lang="tr-TR" dirty="0"/>
        </a:p>
      </dgm:t>
    </dgm:pt>
    <dgm:pt modelId="{8737DA7E-9DC8-4E3F-BE98-97787384223E}" type="parTrans" cxnId="{45F2D049-F372-47D7-9F15-8FEDF495DF4E}">
      <dgm:prSet/>
      <dgm:spPr/>
      <dgm:t>
        <a:bodyPr/>
        <a:lstStyle/>
        <a:p>
          <a:endParaRPr lang="tr-TR"/>
        </a:p>
      </dgm:t>
    </dgm:pt>
    <dgm:pt modelId="{1C556C28-FD79-4805-A5EE-457E620B6296}" type="sibTrans" cxnId="{45F2D049-F372-47D7-9F15-8FEDF495DF4E}">
      <dgm:prSet/>
      <dgm:spPr/>
      <dgm:t>
        <a:bodyPr/>
        <a:lstStyle/>
        <a:p>
          <a:endParaRPr lang="tr-TR"/>
        </a:p>
      </dgm:t>
    </dgm:pt>
    <dgm:pt modelId="{9D0D857E-8248-4377-B4C9-FBEEA536BD2F}">
      <dgm:prSet phldrT="[Metin]"/>
      <dgm:spPr/>
      <dgm:t>
        <a:bodyPr/>
        <a:lstStyle/>
        <a:p>
          <a:r>
            <a:rPr lang="tr-TR" dirty="0" smtClean="0"/>
            <a:t>İLÇE MİLLİ EĞİTİM MÜDÜRLERİ</a:t>
          </a:r>
          <a:endParaRPr lang="tr-TR" dirty="0"/>
        </a:p>
      </dgm:t>
    </dgm:pt>
    <dgm:pt modelId="{8440BD29-9FDA-4A85-AD6D-A104A9C4003A}" type="parTrans" cxnId="{67BA939B-81A0-4F9C-8A6D-9033675445B8}">
      <dgm:prSet/>
      <dgm:spPr/>
      <dgm:t>
        <a:bodyPr/>
        <a:lstStyle/>
        <a:p>
          <a:endParaRPr lang="tr-TR"/>
        </a:p>
      </dgm:t>
    </dgm:pt>
    <dgm:pt modelId="{DAC20606-4675-4A93-B400-27471C6FF268}" type="sibTrans" cxnId="{67BA939B-81A0-4F9C-8A6D-9033675445B8}">
      <dgm:prSet/>
      <dgm:spPr/>
      <dgm:t>
        <a:bodyPr/>
        <a:lstStyle/>
        <a:p>
          <a:endParaRPr lang="tr-TR"/>
        </a:p>
      </dgm:t>
    </dgm:pt>
    <dgm:pt modelId="{6A090A90-6C90-425C-B089-C6B2161E5529}" type="pres">
      <dgm:prSet presAssocID="{AE1CCB44-C4FF-488C-81DE-8C33A851B154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7E5B69B4-4CCA-4748-BA85-8DF6D496BE3E}" type="pres">
      <dgm:prSet presAssocID="{64DE1469-5AAB-4CC7-BDC7-842A3FE1C980}" presName="vertOne" presStyleCnt="0"/>
      <dgm:spPr/>
    </dgm:pt>
    <dgm:pt modelId="{9E432EA3-0FAA-4587-90B4-D9D50C1D8F68}" type="pres">
      <dgm:prSet presAssocID="{64DE1469-5AAB-4CC7-BDC7-842A3FE1C980}" presName="txOne" presStyleLbl="node0" presStyleIdx="0" presStyleCnt="1" custScaleX="74477" custScaleY="62282" custLinFactNeighborX="-6878" custLinFactNeighborY="2388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91E8F9F1-839C-4DF6-AD1C-5685505E5FD6}" type="pres">
      <dgm:prSet presAssocID="{64DE1469-5AAB-4CC7-BDC7-842A3FE1C980}" presName="parTransOne" presStyleCnt="0"/>
      <dgm:spPr/>
    </dgm:pt>
    <dgm:pt modelId="{9CD0CF08-EF63-43CC-95E5-152961D0E490}" type="pres">
      <dgm:prSet presAssocID="{64DE1469-5AAB-4CC7-BDC7-842A3FE1C980}" presName="horzOne" presStyleCnt="0"/>
      <dgm:spPr/>
    </dgm:pt>
    <dgm:pt modelId="{CF807FDD-58DD-44DA-B9FB-BC92EB35F23D}" type="pres">
      <dgm:prSet presAssocID="{A400E9A8-6BBB-4B7E-880D-6150D031AE39}" presName="vertTwo" presStyleCnt="0"/>
      <dgm:spPr/>
    </dgm:pt>
    <dgm:pt modelId="{77EC29AC-A0A5-47D8-9CB6-ADB793F5AFC2}" type="pres">
      <dgm:prSet presAssocID="{A400E9A8-6BBB-4B7E-880D-6150D031AE39}" presName="txTwo" presStyleLbl="node2" presStyleIdx="0" presStyleCnt="2" custScaleX="82996" custScaleY="85086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93021C05-0D5E-448C-B94D-BCA4875637F1}" type="pres">
      <dgm:prSet presAssocID="{A400E9A8-6BBB-4B7E-880D-6150D031AE39}" presName="horzTwo" presStyleCnt="0"/>
      <dgm:spPr/>
    </dgm:pt>
    <dgm:pt modelId="{67C95E6D-AA8F-4D80-92E4-FF662442790E}" type="pres">
      <dgm:prSet presAssocID="{1C556C28-FD79-4805-A5EE-457E620B6296}" presName="sibSpaceTwo" presStyleCnt="0"/>
      <dgm:spPr/>
    </dgm:pt>
    <dgm:pt modelId="{6BA00EE1-FA4A-4D31-AA2C-24E9F4187B25}" type="pres">
      <dgm:prSet presAssocID="{9D0D857E-8248-4377-B4C9-FBEEA536BD2F}" presName="vertTwo" presStyleCnt="0"/>
      <dgm:spPr/>
    </dgm:pt>
    <dgm:pt modelId="{5C5C6841-42B6-4CCB-A50F-A45668A40457}" type="pres">
      <dgm:prSet presAssocID="{9D0D857E-8248-4377-B4C9-FBEEA536BD2F}" presName="txTwo" presStyleLbl="node2" presStyleIdx="1" presStyleCnt="2" custScaleX="86178" custScaleY="8425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CF6D5194-C402-46F1-A1AA-035BBA5AE201}" type="pres">
      <dgm:prSet presAssocID="{9D0D857E-8248-4377-B4C9-FBEEA536BD2F}" presName="horzTwo" presStyleCnt="0"/>
      <dgm:spPr/>
    </dgm:pt>
  </dgm:ptLst>
  <dgm:cxnLst>
    <dgm:cxn modelId="{B1273935-9111-4788-B9CD-49781E75816C}" type="presOf" srcId="{A400E9A8-6BBB-4B7E-880D-6150D031AE39}" destId="{77EC29AC-A0A5-47D8-9CB6-ADB793F5AFC2}" srcOrd="0" destOrd="0" presId="urn:microsoft.com/office/officeart/2005/8/layout/hierarchy4"/>
    <dgm:cxn modelId="{41EA2EAE-B0C4-4A37-B15C-1F5AF55E9D1C}" type="presOf" srcId="{64DE1469-5AAB-4CC7-BDC7-842A3FE1C980}" destId="{9E432EA3-0FAA-4587-90B4-D9D50C1D8F68}" srcOrd="0" destOrd="0" presId="urn:microsoft.com/office/officeart/2005/8/layout/hierarchy4"/>
    <dgm:cxn modelId="{45F2D049-F372-47D7-9F15-8FEDF495DF4E}" srcId="{64DE1469-5AAB-4CC7-BDC7-842A3FE1C980}" destId="{A400E9A8-6BBB-4B7E-880D-6150D031AE39}" srcOrd="0" destOrd="0" parTransId="{8737DA7E-9DC8-4E3F-BE98-97787384223E}" sibTransId="{1C556C28-FD79-4805-A5EE-457E620B6296}"/>
    <dgm:cxn modelId="{2BEC233C-956C-4A47-939C-078F39936534}" type="presOf" srcId="{AE1CCB44-C4FF-488C-81DE-8C33A851B154}" destId="{6A090A90-6C90-425C-B089-C6B2161E5529}" srcOrd="0" destOrd="0" presId="urn:microsoft.com/office/officeart/2005/8/layout/hierarchy4"/>
    <dgm:cxn modelId="{25432304-A5EF-4103-907A-AE7D1B917DFE}" srcId="{AE1CCB44-C4FF-488C-81DE-8C33A851B154}" destId="{64DE1469-5AAB-4CC7-BDC7-842A3FE1C980}" srcOrd="0" destOrd="0" parTransId="{846D7692-4F01-482C-B49E-93E97C4D2FD8}" sibTransId="{DB2CD570-16F0-4F1E-A8E0-F92AB0C2C4D2}"/>
    <dgm:cxn modelId="{67BA939B-81A0-4F9C-8A6D-9033675445B8}" srcId="{64DE1469-5AAB-4CC7-BDC7-842A3FE1C980}" destId="{9D0D857E-8248-4377-B4C9-FBEEA536BD2F}" srcOrd="1" destOrd="0" parTransId="{8440BD29-9FDA-4A85-AD6D-A104A9C4003A}" sibTransId="{DAC20606-4675-4A93-B400-27471C6FF268}"/>
    <dgm:cxn modelId="{A87E40EC-629B-4207-BDB1-383B4491B71B}" type="presOf" srcId="{9D0D857E-8248-4377-B4C9-FBEEA536BD2F}" destId="{5C5C6841-42B6-4CCB-A50F-A45668A40457}" srcOrd="0" destOrd="0" presId="urn:microsoft.com/office/officeart/2005/8/layout/hierarchy4"/>
    <dgm:cxn modelId="{B615D947-B408-436E-AF5D-4D3D1E42F1AF}" type="presParOf" srcId="{6A090A90-6C90-425C-B089-C6B2161E5529}" destId="{7E5B69B4-4CCA-4748-BA85-8DF6D496BE3E}" srcOrd="0" destOrd="0" presId="urn:microsoft.com/office/officeart/2005/8/layout/hierarchy4"/>
    <dgm:cxn modelId="{15A71ADC-EDF2-49F5-8EB8-7082D048D8EC}" type="presParOf" srcId="{7E5B69B4-4CCA-4748-BA85-8DF6D496BE3E}" destId="{9E432EA3-0FAA-4587-90B4-D9D50C1D8F68}" srcOrd="0" destOrd="0" presId="urn:microsoft.com/office/officeart/2005/8/layout/hierarchy4"/>
    <dgm:cxn modelId="{2DD10CC4-1B95-4EBB-A15D-C5BC1EF0B2CA}" type="presParOf" srcId="{7E5B69B4-4CCA-4748-BA85-8DF6D496BE3E}" destId="{91E8F9F1-839C-4DF6-AD1C-5685505E5FD6}" srcOrd="1" destOrd="0" presId="urn:microsoft.com/office/officeart/2005/8/layout/hierarchy4"/>
    <dgm:cxn modelId="{29A6BD1F-717B-49D2-B02D-D4978E988028}" type="presParOf" srcId="{7E5B69B4-4CCA-4748-BA85-8DF6D496BE3E}" destId="{9CD0CF08-EF63-43CC-95E5-152961D0E490}" srcOrd="2" destOrd="0" presId="urn:microsoft.com/office/officeart/2005/8/layout/hierarchy4"/>
    <dgm:cxn modelId="{3737CB05-3981-4DDE-94A9-1A078AC44257}" type="presParOf" srcId="{9CD0CF08-EF63-43CC-95E5-152961D0E490}" destId="{CF807FDD-58DD-44DA-B9FB-BC92EB35F23D}" srcOrd="0" destOrd="0" presId="urn:microsoft.com/office/officeart/2005/8/layout/hierarchy4"/>
    <dgm:cxn modelId="{187B443F-9AFB-42E4-8E76-2FA9FBFCB114}" type="presParOf" srcId="{CF807FDD-58DD-44DA-B9FB-BC92EB35F23D}" destId="{77EC29AC-A0A5-47D8-9CB6-ADB793F5AFC2}" srcOrd="0" destOrd="0" presId="urn:microsoft.com/office/officeart/2005/8/layout/hierarchy4"/>
    <dgm:cxn modelId="{55FEF350-4C12-44CF-BCDC-129A02870CD1}" type="presParOf" srcId="{CF807FDD-58DD-44DA-B9FB-BC92EB35F23D}" destId="{93021C05-0D5E-448C-B94D-BCA4875637F1}" srcOrd="1" destOrd="0" presId="urn:microsoft.com/office/officeart/2005/8/layout/hierarchy4"/>
    <dgm:cxn modelId="{5FE47FAA-1E57-4AE9-9D5E-3290E763B7EB}" type="presParOf" srcId="{9CD0CF08-EF63-43CC-95E5-152961D0E490}" destId="{67C95E6D-AA8F-4D80-92E4-FF662442790E}" srcOrd="1" destOrd="0" presId="urn:microsoft.com/office/officeart/2005/8/layout/hierarchy4"/>
    <dgm:cxn modelId="{0F05FB48-B804-4A35-A4B3-FAC2CFCB35F8}" type="presParOf" srcId="{9CD0CF08-EF63-43CC-95E5-152961D0E490}" destId="{6BA00EE1-FA4A-4D31-AA2C-24E9F4187B25}" srcOrd="2" destOrd="0" presId="urn:microsoft.com/office/officeart/2005/8/layout/hierarchy4"/>
    <dgm:cxn modelId="{AC0796E2-5B3C-4BD9-9D14-00E2CD8F6E8F}" type="presParOf" srcId="{6BA00EE1-FA4A-4D31-AA2C-24E9F4187B25}" destId="{5C5C6841-42B6-4CCB-A50F-A45668A40457}" srcOrd="0" destOrd="0" presId="urn:microsoft.com/office/officeart/2005/8/layout/hierarchy4"/>
    <dgm:cxn modelId="{241AF970-8A9E-4777-8D27-81B368F0C9E5}" type="presParOf" srcId="{6BA00EE1-FA4A-4D31-AA2C-24E9F4187B25}" destId="{CF6D5194-C402-46F1-A1AA-035BBA5AE201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E1CCB44-C4FF-488C-81DE-8C33A851B154}" type="doc">
      <dgm:prSet loTypeId="urn:microsoft.com/office/officeart/2005/8/layout/hierarchy4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tr-TR"/>
        </a:p>
      </dgm:t>
    </dgm:pt>
    <dgm:pt modelId="{64DE1469-5AAB-4CC7-BDC7-842A3FE1C980}">
      <dgm:prSet phldrT="[Metin]"/>
      <dgm:spPr/>
      <dgm:t>
        <a:bodyPr/>
        <a:lstStyle/>
        <a:p>
          <a:r>
            <a:rPr lang="tr-TR" dirty="0" smtClean="0"/>
            <a:t>İLÇE YÜRÜTME KURULU</a:t>
          </a:r>
          <a:endParaRPr lang="tr-TR" dirty="0"/>
        </a:p>
      </dgm:t>
    </dgm:pt>
    <dgm:pt modelId="{846D7692-4F01-482C-B49E-93E97C4D2FD8}" type="parTrans" cxnId="{25432304-A5EF-4103-907A-AE7D1B917DFE}">
      <dgm:prSet/>
      <dgm:spPr/>
      <dgm:t>
        <a:bodyPr/>
        <a:lstStyle/>
        <a:p>
          <a:endParaRPr lang="tr-TR"/>
        </a:p>
      </dgm:t>
    </dgm:pt>
    <dgm:pt modelId="{DB2CD570-16F0-4F1E-A8E0-F92AB0C2C4D2}" type="sibTrans" cxnId="{25432304-A5EF-4103-907A-AE7D1B917DFE}">
      <dgm:prSet/>
      <dgm:spPr/>
      <dgm:t>
        <a:bodyPr/>
        <a:lstStyle/>
        <a:p>
          <a:endParaRPr lang="tr-TR"/>
        </a:p>
      </dgm:t>
    </dgm:pt>
    <dgm:pt modelId="{A400E9A8-6BBB-4B7E-880D-6150D031AE39}">
      <dgm:prSet phldrT="[Metin]"/>
      <dgm:spPr/>
      <dgm:t>
        <a:bodyPr/>
        <a:lstStyle/>
        <a:p>
          <a:r>
            <a:rPr lang="tr-TR" dirty="0" smtClean="0"/>
            <a:t>İLÇEMİLLİ EĞİTİM MÜDÜRÜ</a:t>
          </a:r>
          <a:endParaRPr lang="tr-TR" dirty="0"/>
        </a:p>
      </dgm:t>
    </dgm:pt>
    <dgm:pt modelId="{8737DA7E-9DC8-4E3F-BE98-97787384223E}" type="parTrans" cxnId="{45F2D049-F372-47D7-9F15-8FEDF495DF4E}">
      <dgm:prSet/>
      <dgm:spPr/>
      <dgm:t>
        <a:bodyPr/>
        <a:lstStyle/>
        <a:p>
          <a:endParaRPr lang="tr-TR"/>
        </a:p>
      </dgm:t>
    </dgm:pt>
    <dgm:pt modelId="{1C556C28-FD79-4805-A5EE-457E620B6296}" type="sibTrans" cxnId="{45F2D049-F372-47D7-9F15-8FEDF495DF4E}">
      <dgm:prSet/>
      <dgm:spPr/>
      <dgm:t>
        <a:bodyPr/>
        <a:lstStyle/>
        <a:p>
          <a:endParaRPr lang="tr-TR"/>
        </a:p>
      </dgm:t>
    </dgm:pt>
    <dgm:pt modelId="{9D0D857E-8248-4377-B4C9-FBEEA536BD2F}">
      <dgm:prSet phldrT="[Metin]"/>
      <dgm:spPr/>
      <dgm:t>
        <a:bodyPr/>
        <a:lstStyle/>
        <a:p>
          <a:r>
            <a:rPr lang="tr-TR" dirty="0" smtClean="0"/>
            <a:t>İLÇE MİLLİ EĞİTİM ŞUBE MÜDÜRÜ</a:t>
          </a:r>
          <a:endParaRPr lang="tr-TR" dirty="0"/>
        </a:p>
      </dgm:t>
    </dgm:pt>
    <dgm:pt modelId="{8440BD29-9FDA-4A85-AD6D-A104A9C4003A}" type="parTrans" cxnId="{67BA939B-81A0-4F9C-8A6D-9033675445B8}">
      <dgm:prSet/>
      <dgm:spPr/>
      <dgm:t>
        <a:bodyPr/>
        <a:lstStyle/>
        <a:p>
          <a:endParaRPr lang="tr-TR"/>
        </a:p>
      </dgm:t>
    </dgm:pt>
    <dgm:pt modelId="{DAC20606-4675-4A93-B400-27471C6FF268}" type="sibTrans" cxnId="{67BA939B-81A0-4F9C-8A6D-9033675445B8}">
      <dgm:prSet/>
      <dgm:spPr/>
      <dgm:t>
        <a:bodyPr/>
        <a:lstStyle/>
        <a:p>
          <a:endParaRPr lang="tr-TR"/>
        </a:p>
      </dgm:t>
    </dgm:pt>
    <dgm:pt modelId="{0670D59F-303D-4DBA-91B9-C74180035128}">
      <dgm:prSet phldrT="[Metin]"/>
      <dgm:spPr/>
      <dgm:t>
        <a:bodyPr/>
        <a:lstStyle/>
        <a:p>
          <a:r>
            <a:rPr lang="tr-TR" dirty="0" smtClean="0"/>
            <a:t>4 OKUL MÜDÜRÜ </a:t>
          </a:r>
        </a:p>
        <a:p>
          <a:r>
            <a:rPr lang="tr-TR" dirty="0" smtClean="0"/>
            <a:t>RAM MÜDÜRÜ</a:t>
          </a:r>
          <a:endParaRPr lang="tr-TR" dirty="0"/>
        </a:p>
      </dgm:t>
    </dgm:pt>
    <dgm:pt modelId="{8E73F610-7404-47E1-9A1F-457CD0635E64}" type="parTrans" cxnId="{E328765D-F1A3-4A15-BF75-A15643C227A0}">
      <dgm:prSet/>
      <dgm:spPr/>
      <dgm:t>
        <a:bodyPr/>
        <a:lstStyle/>
        <a:p>
          <a:endParaRPr lang="tr-TR"/>
        </a:p>
      </dgm:t>
    </dgm:pt>
    <dgm:pt modelId="{96212E39-54A2-41D8-9562-5B7658990C48}" type="sibTrans" cxnId="{E328765D-F1A3-4A15-BF75-A15643C227A0}">
      <dgm:prSet/>
      <dgm:spPr/>
      <dgm:t>
        <a:bodyPr/>
        <a:lstStyle/>
        <a:p>
          <a:endParaRPr lang="tr-TR"/>
        </a:p>
      </dgm:t>
    </dgm:pt>
    <dgm:pt modelId="{1FBAFB7A-4CD8-4274-8171-2D18FD16E713}" type="pres">
      <dgm:prSet presAssocID="{AE1CCB44-C4FF-488C-81DE-8C33A851B154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3C303F13-0CDB-430D-9CCA-B654EAAF696B}" type="pres">
      <dgm:prSet presAssocID="{64DE1469-5AAB-4CC7-BDC7-842A3FE1C980}" presName="vertOne" presStyleCnt="0"/>
      <dgm:spPr/>
    </dgm:pt>
    <dgm:pt modelId="{D0747D08-B250-4F0C-8FC0-AFC2FCBF6F61}" type="pres">
      <dgm:prSet presAssocID="{64DE1469-5AAB-4CC7-BDC7-842A3FE1C980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169B4C96-3618-43C7-A508-94DE56DE3145}" type="pres">
      <dgm:prSet presAssocID="{64DE1469-5AAB-4CC7-BDC7-842A3FE1C980}" presName="parTransOne" presStyleCnt="0"/>
      <dgm:spPr/>
    </dgm:pt>
    <dgm:pt modelId="{1DD3C0FB-6B81-41F8-8E4E-2365BFFA47DD}" type="pres">
      <dgm:prSet presAssocID="{64DE1469-5AAB-4CC7-BDC7-842A3FE1C980}" presName="horzOne" presStyleCnt="0"/>
      <dgm:spPr/>
    </dgm:pt>
    <dgm:pt modelId="{11F7415A-DC01-494A-887B-04F24D312FDE}" type="pres">
      <dgm:prSet presAssocID="{A400E9A8-6BBB-4B7E-880D-6150D031AE39}" presName="vertTwo" presStyleCnt="0"/>
      <dgm:spPr/>
    </dgm:pt>
    <dgm:pt modelId="{F7AAF480-5977-4514-91C4-D2D73B375F25}" type="pres">
      <dgm:prSet presAssocID="{A400E9A8-6BBB-4B7E-880D-6150D031AE39}" presName="txTwo" presStyleLbl="node2" presStyleIdx="0" presStyleCnt="3" custScaleX="86180" custScaleY="7984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92E60935-F07F-4394-A8E2-7B2FA4718812}" type="pres">
      <dgm:prSet presAssocID="{A400E9A8-6BBB-4B7E-880D-6150D031AE39}" presName="horzTwo" presStyleCnt="0"/>
      <dgm:spPr/>
    </dgm:pt>
    <dgm:pt modelId="{C2868108-1856-418D-BB64-6C191DFCB31D}" type="pres">
      <dgm:prSet presAssocID="{1C556C28-FD79-4805-A5EE-457E620B6296}" presName="sibSpaceTwo" presStyleCnt="0"/>
      <dgm:spPr/>
    </dgm:pt>
    <dgm:pt modelId="{C8F05793-A8E4-4D76-BC78-39962E50195D}" type="pres">
      <dgm:prSet presAssocID="{9D0D857E-8248-4377-B4C9-FBEEA536BD2F}" presName="vertTwo" presStyleCnt="0"/>
      <dgm:spPr/>
    </dgm:pt>
    <dgm:pt modelId="{A2D1B3A6-76D3-4194-BD51-0864A4F3AC63}" type="pres">
      <dgm:prSet presAssocID="{9D0D857E-8248-4377-B4C9-FBEEA536BD2F}" presName="txTwo" presStyleLbl="node2" presStyleIdx="1" presStyleCnt="3" custScaleX="69771" custScaleY="8084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C0B8E887-E619-4F19-B66F-B2F87664CF2F}" type="pres">
      <dgm:prSet presAssocID="{9D0D857E-8248-4377-B4C9-FBEEA536BD2F}" presName="horzTwo" presStyleCnt="0"/>
      <dgm:spPr/>
    </dgm:pt>
    <dgm:pt modelId="{8E73CBAF-1EC8-4149-BF26-8EEB2F0FADDF}" type="pres">
      <dgm:prSet presAssocID="{DAC20606-4675-4A93-B400-27471C6FF268}" presName="sibSpaceTwo" presStyleCnt="0"/>
      <dgm:spPr/>
    </dgm:pt>
    <dgm:pt modelId="{5D6E262E-C307-476E-AE16-1AFBAC7F3B05}" type="pres">
      <dgm:prSet presAssocID="{0670D59F-303D-4DBA-91B9-C74180035128}" presName="vertTwo" presStyleCnt="0"/>
      <dgm:spPr/>
    </dgm:pt>
    <dgm:pt modelId="{6E62FC95-0FB1-4A20-A12A-43B90658E1AF}" type="pres">
      <dgm:prSet presAssocID="{0670D59F-303D-4DBA-91B9-C74180035128}" presName="txTwo" presStyleLbl="node2" presStyleIdx="2" presStyleCnt="3" custScaleX="70585" custScaleY="80273" custLinFactNeighborX="-4919" custLinFactNeighborY="-1000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836FB749-2E3E-4462-A043-F3143BC7AA10}" type="pres">
      <dgm:prSet presAssocID="{0670D59F-303D-4DBA-91B9-C74180035128}" presName="horzTwo" presStyleCnt="0"/>
      <dgm:spPr/>
    </dgm:pt>
  </dgm:ptLst>
  <dgm:cxnLst>
    <dgm:cxn modelId="{A41290C9-6B4E-41B2-93E0-F28177FFCFCD}" type="presOf" srcId="{9D0D857E-8248-4377-B4C9-FBEEA536BD2F}" destId="{A2D1B3A6-76D3-4194-BD51-0864A4F3AC63}" srcOrd="0" destOrd="0" presId="urn:microsoft.com/office/officeart/2005/8/layout/hierarchy4"/>
    <dgm:cxn modelId="{32DBD23E-BEF6-43BA-BA57-11AE14F4323C}" type="presOf" srcId="{64DE1469-5AAB-4CC7-BDC7-842A3FE1C980}" destId="{D0747D08-B250-4F0C-8FC0-AFC2FCBF6F61}" srcOrd="0" destOrd="0" presId="urn:microsoft.com/office/officeart/2005/8/layout/hierarchy4"/>
    <dgm:cxn modelId="{67BA939B-81A0-4F9C-8A6D-9033675445B8}" srcId="{64DE1469-5AAB-4CC7-BDC7-842A3FE1C980}" destId="{9D0D857E-8248-4377-B4C9-FBEEA536BD2F}" srcOrd="1" destOrd="0" parTransId="{8440BD29-9FDA-4A85-AD6D-A104A9C4003A}" sibTransId="{DAC20606-4675-4A93-B400-27471C6FF268}"/>
    <dgm:cxn modelId="{96660485-3EA0-447F-8F22-FFBA618F5ADD}" type="presOf" srcId="{AE1CCB44-C4FF-488C-81DE-8C33A851B154}" destId="{1FBAFB7A-4CD8-4274-8171-2D18FD16E713}" srcOrd="0" destOrd="0" presId="urn:microsoft.com/office/officeart/2005/8/layout/hierarchy4"/>
    <dgm:cxn modelId="{E328765D-F1A3-4A15-BF75-A15643C227A0}" srcId="{64DE1469-5AAB-4CC7-BDC7-842A3FE1C980}" destId="{0670D59F-303D-4DBA-91B9-C74180035128}" srcOrd="2" destOrd="0" parTransId="{8E73F610-7404-47E1-9A1F-457CD0635E64}" sibTransId="{96212E39-54A2-41D8-9562-5B7658990C48}"/>
    <dgm:cxn modelId="{B0D3964B-E5F3-4DDC-8A86-99BA2172E538}" type="presOf" srcId="{A400E9A8-6BBB-4B7E-880D-6150D031AE39}" destId="{F7AAF480-5977-4514-91C4-D2D73B375F25}" srcOrd="0" destOrd="0" presId="urn:microsoft.com/office/officeart/2005/8/layout/hierarchy4"/>
    <dgm:cxn modelId="{25432304-A5EF-4103-907A-AE7D1B917DFE}" srcId="{AE1CCB44-C4FF-488C-81DE-8C33A851B154}" destId="{64DE1469-5AAB-4CC7-BDC7-842A3FE1C980}" srcOrd="0" destOrd="0" parTransId="{846D7692-4F01-482C-B49E-93E97C4D2FD8}" sibTransId="{DB2CD570-16F0-4F1E-A8E0-F92AB0C2C4D2}"/>
    <dgm:cxn modelId="{45F2D049-F372-47D7-9F15-8FEDF495DF4E}" srcId="{64DE1469-5AAB-4CC7-BDC7-842A3FE1C980}" destId="{A400E9A8-6BBB-4B7E-880D-6150D031AE39}" srcOrd="0" destOrd="0" parTransId="{8737DA7E-9DC8-4E3F-BE98-97787384223E}" sibTransId="{1C556C28-FD79-4805-A5EE-457E620B6296}"/>
    <dgm:cxn modelId="{F2B308E5-2159-4C4F-826C-056A6642EA56}" type="presOf" srcId="{0670D59F-303D-4DBA-91B9-C74180035128}" destId="{6E62FC95-0FB1-4A20-A12A-43B90658E1AF}" srcOrd="0" destOrd="0" presId="urn:microsoft.com/office/officeart/2005/8/layout/hierarchy4"/>
    <dgm:cxn modelId="{77E84F10-1A1C-439E-9885-B6C35FDC7266}" type="presParOf" srcId="{1FBAFB7A-4CD8-4274-8171-2D18FD16E713}" destId="{3C303F13-0CDB-430D-9CCA-B654EAAF696B}" srcOrd="0" destOrd="0" presId="urn:microsoft.com/office/officeart/2005/8/layout/hierarchy4"/>
    <dgm:cxn modelId="{3D6FAE33-74B8-44EB-996B-334105B65DAD}" type="presParOf" srcId="{3C303F13-0CDB-430D-9CCA-B654EAAF696B}" destId="{D0747D08-B250-4F0C-8FC0-AFC2FCBF6F61}" srcOrd="0" destOrd="0" presId="urn:microsoft.com/office/officeart/2005/8/layout/hierarchy4"/>
    <dgm:cxn modelId="{5E6C4F5C-6E26-44D6-B3AD-4654EBE66B9D}" type="presParOf" srcId="{3C303F13-0CDB-430D-9CCA-B654EAAF696B}" destId="{169B4C96-3618-43C7-A508-94DE56DE3145}" srcOrd="1" destOrd="0" presId="urn:microsoft.com/office/officeart/2005/8/layout/hierarchy4"/>
    <dgm:cxn modelId="{B95B45D3-D363-431C-9370-0D7B1E77F9CE}" type="presParOf" srcId="{3C303F13-0CDB-430D-9CCA-B654EAAF696B}" destId="{1DD3C0FB-6B81-41F8-8E4E-2365BFFA47DD}" srcOrd="2" destOrd="0" presId="urn:microsoft.com/office/officeart/2005/8/layout/hierarchy4"/>
    <dgm:cxn modelId="{D319BE0B-3581-4B0D-B943-EBC7243043CB}" type="presParOf" srcId="{1DD3C0FB-6B81-41F8-8E4E-2365BFFA47DD}" destId="{11F7415A-DC01-494A-887B-04F24D312FDE}" srcOrd="0" destOrd="0" presId="urn:microsoft.com/office/officeart/2005/8/layout/hierarchy4"/>
    <dgm:cxn modelId="{5E996187-91F0-4EDE-81EB-1F1BB8A75118}" type="presParOf" srcId="{11F7415A-DC01-494A-887B-04F24D312FDE}" destId="{F7AAF480-5977-4514-91C4-D2D73B375F25}" srcOrd="0" destOrd="0" presId="urn:microsoft.com/office/officeart/2005/8/layout/hierarchy4"/>
    <dgm:cxn modelId="{74D52EB7-D41C-43F3-9322-2132308EF6A1}" type="presParOf" srcId="{11F7415A-DC01-494A-887B-04F24D312FDE}" destId="{92E60935-F07F-4394-A8E2-7B2FA4718812}" srcOrd="1" destOrd="0" presId="urn:microsoft.com/office/officeart/2005/8/layout/hierarchy4"/>
    <dgm:cxn modelId="{1E8A2474-476C-4568-AC84-A7D9372191D6}" type="presParOf" srcId="{1DD3C0FB-6B81-41F8-8E4E-2365BFFA47DD}" destId="{C2868108-1856-418D-BB64-6C191DFCB31D}" srcOrd="1" destOrd="0" presId="urn:microsoft.com/office/officeart/2005/8/layout/hierarchy4"/>
    <dgm:cxn modelId="{0319EE9D-D9BE-4288-BA2F-CA90D194C5B5}" type="presParOf" srcId="{1DD3C0FB-6B81-41F8-8E4E-2365BFFA47DD}" destId="{C8F05793-A8E4-4D76-BC78-39962E50195D}" srcOrd="2" destOrd="0" presId="urn:microsoft.com/office/officeart/2005/8/layout/hierarchy4"/>
    <dgm:cxn modelId="{FF456D0B-6DE4-4547-A1E4-B4B6D51C39E5}" type="presParOf" srcId="{C8F05793-A8E4-4D76-BC78-39962E50195D}" destId="{A2D1B3A6-76D3-4194-BD51-0864A4F3AC63}" srcOrd="0" destOrd="0" presId="urn:microsoft.com/office/officeart/2005/8/layout/hierarchy4"/>
    <dgm:cxn modelId="{E72B7A10-277A-4063-9097-C5EB7FBEB8B6}" type="presParOf" srcId="{C8F05793-A8E4-4D76-BC78-39962E50195D}" destId="{C0B8E887-E619-4F19-B66F-B2F87664CF2F}" srcOrd="1" destOrd="0" presId="urn:microsoft.com/office/officeart/2005/8/layout/hierarchy4"/>
    <dgm:cxn modelId="{BFE4350B-413C-48B4-9A71-0FE07EC96775}" type="presParOf" srcId="{1DD3C0FB-6B81-41F8-8E4E-2365BFFA47DD}" destId="{8E73CBAF-1EC8-4149-BF26-8EEB2F0FADDF}" srcOrd="3" destOrd="0" presId="urn:microsoft.com/office/officeart/2005/8/layout/hierarchy4"/>
    <dgm:cxn modelId="{3A924881-8649-4CB6-A2D1-6DF82364FBB7}" type="presParOf" srcId="{1DD3C0FB-6B81-41F8-8E4E-2365BFFA47DD}" destId="{5D6E262E-C307-476E-AE16-1AFBAC7F3B05}" srcOrd="4" destOrd="0" presId="urn:microsoft.com/office/officeart/2005/8/layout/hierarchy4"/>
    <dgm:cxn modelId="{55889ADB-C096-41F1-8E16-48B9875EEB2F}" type="presParOf" srcId="{5D6E262E-C307-476E-AE16-1AFBAC7F3B05}" destId="{6E62FC95-0FB1-4A20-A12A-43B90658E1AF}" srcOrd="0" destOrd="0" presId="urn:microsoft.com/office/officeart/2005/8/layout/hierarchy4"/>
    <dgm:cxn modelId="{F53C9678-81C1-4F4E-A494-DAAEC0EB1542}" type="presParOf" srcId="{5D6E262E-C307-476E-AE16-1AFBAC7F3B05}" destId="{836FB749-2E3E-4462-A043-F3143BC7AA10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F2F2D0C-3694-468D-A15F-0857374CE8F8}" type="doc">
      <dgm:prSet loTypeId="urn:microsoft.com/office/officeart/2005/8/layout/vList2" loCatId="list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tr-TR"/>
        </a:p>
      </dgm:t>
    </dgm:pt>
    <dgm:pt modelId="{10707F06-ECC4-4CDC-AABE-7FA5B1508A41}">
      <dgm:prSet/>
      <dgm:spPr/>
      <dgm:t>
        <a:bodyPr/>
        <a:lstStyle/>
        <a:p>
          <a:pPr algn="ctr" rtl="0"/>
          <a:r>
            <a:rPr lang="tr-TR" b="1" u="sng" dirty="0" smtClean="0"/>
            <a:t>YÜRÜTME KURULUNUN GÖREVLERİ</a:t>
          </a:r>
          <a:endParaRPr lang="tr-TR" b="1" dirty="0"/>
        </a:p>
      </dgm:t>
    </dgm:pt>
    <dgm:pt modelId="{958ECFB1-035B-4A9B-BA9D-0EAC0BC54FF3}" type="parTrans" cxnId="{1996FD4A-77B9-4CCC-9B06-16C575F63F93}">
      <dgm:prSet/>
      <dgm:spPr/>
      <dgm:t>
        <a:bodyPr/>
        <a:lstStyle/>
        <a:p>
          <a:endParaRPr lang="tr-TR"/>
        </a:p>
      </dgm:t>
    </dgm:pt>
    <dgm:pt modelId="{43465985-57D8-49D7-A981-45EBC94898C0}" type="sibTrans" cxnId="{1996FD4A-77B9-4CCC-9B06-16C575F63F93}">
      <dgm:prSet/>
      <dgm:spPr/>
      <dgm:t>
        <a:bodyPr/>
        <a:lstStyle/>
        <a:p>
          <a:endParaRPr lang="tr-TR"/>
        </a:p>
      </dgm:t>
    </dgm:pt>
    <dgm:pt modelId="{7D4B73FF-5072-466F-A672-306B052216BA}">
      <dgm:prSet/>
      <dgm:spPr/>
      <dgm:t>
        <a:bodyPr/>
        <a:lstStyle/>
        <a:p>
          <a:pPr rtl="0"/>
          <a:r>
            <a:rPr lang="tr-TR" dirty="0" smtClean="0"/>
            <a:t>Proje dahilinde faaliyetlerin yürütülmesi ve takip edilmesi</a:t>
          </a:r>
          <a:endParaRPr lang="tr-TR" dirty="0"/>
        </a:p>
      </dgm:t>
    </dgm:pt>
    <dgm:pt modelId="{D8692E5A-6E48-4639-9B25-A3F0F72982A3}" type="parTrans" cxnId="{EA4E6758-BBBD-47FB-BA32-DD09BEA9463B}">
      <dgm:prSet/>
      <dgm:spPr/>
      <dgm:t>
        <a:bodyPr/>
        <a:lstStyle/>
        <a:p>
          <a:endParaRPr lang="tr-TR"/>
        </a:p>
      </dgm:t>
    </dgm:pt>
    <dgm:pt modelId="{D63F88C6-D07E-4E5C-B961-634933E672FC}" type="sibTrans" cxnId="{EA4E6758-BBBD-47FB-BA32-DD09BEA9463B}">
      <dgm:prSet/>
      <dgm:spPr/>
      <dgm:t>
        <a:bodyPr/>
        <a:lstStyle/>
        <a:p>
          <a:endParaRPr lang="tr-TR"/>
        </a:p>
      </dgm:t>
    </dgm:pt>
    <dgm:pt modelId="{DB8624D5-8F33-4DC7-BF10-D7A301A982A1}">
      <dgm:prSet/>
      <dgm:spPr/>
      <dgm:t>
        <a:bodyPr/>
        <a:lstStyle/>
        <a:p>
          <a:pPr rtl="0"/>
          <a:r>
            <a:rPr lang="tr-TR" dirty="0" smtClean="0"/>
            <a:t>Tespit edilen sorunların tartışılması ve giderilmesi</a:t>
          </a:r>
          <a:endParaRPr lang="tr-TR" dirty="0"/>
        </a:p>
      </dgm:t>
    </dgm:pt>
    <dgm:pt modelId="{FD2B015D-B4E6-4F89-9CFF-AB9D66373B00}" type="parTrans" cxnId="{B775DEC1-AE62-48B0-B696-F65CA35BE8B9}">
      <dgm:prSet/>
      <dgm:spPr/>
      <dgm:t>
        <a:bodyPr/>
        <a:lstStyle/>
        <a:p>
          <a:endParaRPr lang="tr-TR"/>
        </a:p>
      </dgm:t>
    </dgm:pt>
    <dgm:pt modelId="{18250490-2A98-4C07-BB04-6809D7A74366}" type="sibTrans" cxnId="{B775DEC1-AE62-48B0-B696-F65CA35BE8B9}">
      <dgm:prSet/>
      <dgm:spPr/>
      <dgm:t>
        <a:bodyPr/>
        <a:lstStyle/>
        <a:p>
          <a:endParaRPr lang="tr-TR"/>
        </a:p>
      </dgm:t>
    </dgm:pt>
    <dgm:pt modelId="{0AAA315C-55EA-4D55-9CAC-08988F98AAEF}">
      <dgm:prSet/>
      <dgm:spPr/>
      <dgm:t>
        <a:bodyPr/>
        <a:lstStyle/>
        <a:p>
          <a:pPr rtl="0"/>
          <a:r>
            <a:rPr lang="tr-TR" smtClean="0"/>
            <a:t>Projede görev alan yüksek başarı gösterenlerin ödüllendirilmesi</a:t>
          </a:r>
          <a:endParaRPr lang="tr-TR"/>
        </a:p>
      </dgm:t>
    </dgm:pt>
    <dgm:pt modelId="{64AAD404-CAF4-4E2D-AEBF-F686C75ABDBF}" type="parTrans" cxnId="{6B3A5D37-C7EA-4787-B21D-A8ABBAC37012}">
      <dgm:prSet/>
      <dgm:spPr/>
      <dgm:t>
        <a:bodyPr/>
        <a:lstStyle/>
        <a:p>
          <a:endParaRPr lang="tr-TR"/>
        </a:p>
      </dgm:t>
    </dgm:pt>
    <dgm:pt modelId="{291CCF99-C18E-4507-BE26-04BF7F5B4AB8}" type="sibTrans" cxnId="{6B3A5D37-C7EA-4787-B21D-A8ABBAC37012}">
      <dgm:prSet/>
      <dgm:spPr/>
      <dgm:t>
        <a:bodyPr/>
        <a:lstStyle/>
        <a:p>
          <a:endParaRPr lang="tr-TR"/>
        </a:p>
      </dgm:t>
    </dgm:pt>
    <dgm:pt modelId="{FD3F307F-60BF-414A-BA41-185684F6C8EC}">
      <dgm:prSet/>
      <dgm:spPr/>
      <dgm:t>
        <a:bodyPr/>
        <a:lstStyle/>
        <a:p>
          <a:pPr rtl="0"/>
          <a:r>
            <a:rPr lang="tr-TR" smtClean="0"/>
            <a:t>Öğretmen ve yöneticilere yönelik seminerlerin düzenlenmesi</a:t>
          </a:r>
          <a:endParaRPr lang="tr-TR"/>
        </a:p>
      </dgm:t>
    </dgm:pt>
    <dgm:pt modelId="{6D610FDE-1BE0-4632-B217-413EF96DF16E}" type="parTrans" cxnId="{57B42067-19D7-446F-B7C0-FAD993862F8F}">
      <dgm:prSet/>
      <dgm:spPr/>
      <dgm:t>
        <a:bodyPr/>
        <a:lstStyle/>
        <a:p>
          <a:endParaRPr lang="tr-TR"/>
        </a:p>
      </dgm:t>
    </dgm:pt>
    <dgm:pt modelId="{C0CCD0D9-CCE1-417E-8421-2592460683C8}" type="sibTrans" cxnId="{57B42067-19D7-446F-B7C0-FAD993862F8F}">
      <dgm:prSet/>
      <dgm:spPr/>
      <dgm:t>
        <a:bodyPr/>
        <a:lstStyle/>
        <a:p>
          <a:endParaRPr lang="tr-TR"/>
        </a:p>
      </dgm:t>
    </dgm:pt>
    <dgm:pt modelId="{3DCAB6D6-DD92-4981-BCE5-A50A9FC35B9A}">
      <dgm:prSet/>
      <dgm:spPr/>
      <dgm:t>
        <a:bodyPr/>
        <a:lstStyle/>
        <a:p>
          <a:pPr rtl="0"/>
          <a:r>
            <a:rPr lang="tr-TR" smtClean="0"/>
            <a:t>Denetim ve rehberlik.</a:t>
          </a:r>
          <a:endParaRPr lang="tr-TR"/>
        </a:p>
      </dgm:t>
    </dgm:pt>
    <dgm:pt modelId="{71D7D9DC-358A-4A7C-A3C2-EF00FFFA01A7}" type="parTrans" cxnId="{78893423-0D8B-4A9F-9F42-D6C11FB044BE}">
      <dgm:prSet/>
      <dgm:spPr/>
      <dgm:t>
        <a:bodyPr/>
        <a:lstStyle/>
        <a:p>
          <a:endParaRPr lang="tr-TR"/>
        </a:p>
      </dgm:t>
    </dgm:pt>
    <dgm:pt modelId="{30DB18D2-D500-4A7C-B09A-9337977D9BEB}" type="sibTrans" cxnId="{78893423-0D8B-4A9F-9F42-D6C11FB044BE}">
      <dgm:prSet/>
      <dgm:spPr/>
      <dgm:t>
        <a:bodyPr/>
        <a:lstStyle/>
        <a:p>
          <a:endParaRPr lang="tr-TR"/>
        </a:p>
      </dgm:t>
    </dgm:pt>
    <dgm:pt modelId="{F4A09D08-A590-4CC6-B146-D6B809C7CE03}" type="pres">
      <dgm:prSet presAssocID="{6F2F2D0C-3694-468D-A15F-0857374CE8F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5B290CB3-7937-45DA-9174-2675578E1163}" type="pres">
      <dgm:prSet presAssocID="{10707F06-ECC4-4CDC-AABE-7FA5B1508A41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8B89189-3E4A-47E3-991B-3CDEB1F210A2}" type="pres">
      <dgm:prSet presAssocID="{43465985-57D8-49D7-A981-45EBC94898C0}" presName="spacer" presStyleCnt="0"/>
      <dgm:spPr/>
    </dgm:pt>
    <dgm:pt modelId="{7140A2B5-E20E-435E-B873-BDA0CD4D3AD2}" type="pres">
      <dgm:prSet presAssocID="{7D4B73FF-5072-466F-A672-306B052216BA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24CEEE2-8AA4-4D8F-89C3-77CEED8F1EBE}" type="pres">
      <dgm:prSet presAssocID="{D63F88C6-D07E-4E5C-B961-634933E672FC}" presName="spacer" presStyleCnt="0"/>
      <dgm:spPr/>
    </dgm:pt>
    <dgm:pt modelId="{3AD21B70-6342-4D9B-897B-EDB639AD8462}" type="pres">
      <dgm:prSet presAssocID="{DB8624D5-8F33-4DC7-BF10-D7A301A982A1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407438E-C2E9-4C6F-9930-B4639B5469B1}" type="pres">
      <dgm:prSet presAssocID="{18250490-2A98-4C07-BB04-6809D7A74366}" presName="spacer" presStyleCnt="0"/>
      <dgm:spPr/>
    </dgm:pt>
    <dgm:pt modelId="{102EA420-3376-4738-8A09-9F6DA76B4964}" type="pres">
      <dgm:prSet presAssocID="{0AAA315C-55EA-4D55-9CAC-08988F98AAEF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B5C785E-46CD-4095-B9C4-59C97E15B2AF}" type="pres">
      <dgm:prSet presAssocID="{291CCF99-C18E-4507-BE26-04BF7F5B4AB8}" presName="spacer" presStyleCnt="0"/>
      <dgm:spPr/>
    </dgm:pt>
    <dgm:pt modelId="{50554D9F-6E3F-48CE-91E1-4010F6B8010C}" type="pres">
      <dgm:prSet presAssocID="{FD3F307F-60BF-414A-BA41-185684F6C8EC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1982F47-A3B9-40DA-AF36-A00CE0B21D92}" type="pres">
      <dgm:prSet presAssocID="{C0CCD0D9-CCE1-417E-8421-2592460683C8}" presName="spacer" presStyleCnt="0"/>
      <dgm:spPr/>
    </dgm:pt>
    <dgm:pt modelId="{73001FAB-B3DC-481C-A8BF-CCF477AD6002}" type="pres">
      <dgm:prSet presAssocID="{3DCAB6D6-DD92-4981-BCE5-A50A9FC35B9A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B775DEC1-AE62-48B0-B696-F65CA35BE8B9}" srcId="{6F2F2D0C-3694-468D-A15F-0857374CE8F8}" destId="{DB8624D5-8F33-4DC7-BF10-D7A301A982A1}" srcOrd="2" destOrd="0" parTransId="{FD2B015D-B4E6-4F89-9CFF-AB9D66373B00}" sibTransId="{18250490-2A98-4C07-BB04-6809D7A74366}"/>
    <dgm:cxn modelId="{3FD6DA30-016A-47B4-9F74-8DE7F50E4ABA}" type="presOf" srcId="{7D4B73FF-5072-466F-A672-306B052216BA}" destId="{7140A2B5-E20E-435E-B873-BDA0CD4D3AD2}" srcOrd="0" destOrd="0" presId="urn:microsoft.com/office/officeart/2005/8/layout/vList2"/>
    <dgm:cxn modelId="{D731A38B-BCBF-47D5-8C8D-53280D70A6D5}" type="presOf" srcId="{0AAA315C-55EA-4D55-9CAC-08988F98AAEF}" destId="{102EA420-3376-4738-8A09-9F6DA76B4964}" srcOrd="0" destOrd="0" presId="urn:microsoft.com/office/officeart/2005/8/layout/vList2"/>
    <dgm:cxn modelId="{D5AED69C-4055-4486-995D-C147A60283A9}" type="presOf" srcId="{DB8624D5-8F33-4DC7-BF10-D7A301A982A1}" destId="{3AD21B70-6342-4D9B-897B-EDB639AD8462}" srcOrd="0" destOrd="0" presId="urn:microsoft.com/office/officeart/2005/8/layout/vList2"/>
    <dgm:cxn modelId="{1996FD4A-77B9-4CCC-9B06-16C575F63F93}" srcId="{6F2F2D0C-3694-468D-A15F-0857374CE8F8}" destId="{10707F06-ECC4-4CDC-AABE-7FA5B1508A41}" srcOrd="0" destOrd="0" parTransId="{958ECFB1-035B-4A9B-BA9D-0EAC0BC54FF3}" sibTransId="{43465985-57D8-49D7-A981-45EBC94898C0}"/>
    <dgm:cxn modelId="{A80F3CAB-66C3-41B7-9A52-2384047B9E4F}" type="presOf" srcId="{FD3F307F-60BF-414A-BA41-185684F6C8EC}" destId="{50554D9F-6E3F-48CE-91E1-4010F6B8010C}" srcOrd="0" destOrd="0" presId="urn:microsoft.com/office/officeart/2005/8/layout/vList2"/>
    <dgm:cxn modelId="{6B3A5D37-C7EA-4787-B21D-A8ABBAC37012}" srcId="{6F2F2D0C-3694-468D-A15F-0857374CE8F8}" destId="{0AAA315C-55EA-4D55-9CAC-08988F98AAEF}" srcOrd="3" destOrd="0" parTransId="{64AAD404-CAF4-4E2D-AEBF-F686C75ABDBF}" sibTransId="{291CCF99-C18E-4507-BE26-04BF7F5B4AB8}"/>
    <dgm:cxn modelId="{57B42067-19D7-446F-B7C0-FAD993862F8F}" srcId="{6F2F2D0C-3694-468D-A15F-0857374CE8F8}" destId="{FD3F307F-60BF-414A-BA41-185684F6C8EC}" srcOrd="4" destOrd="0" parTransId="{6D610FDE-1BE0-4632-B217-413EF96DF16E}" sibTransId="{C0CCD0D9-CCE1-417E-8421-2592460683C8}"/>
    <dgm:cxn modelId="{0CC5918F-AFF3-4C0D-AF99-A0D0610C7B64}" type="presOf" srcId="{6F2F2D0C-3694-468D-A15F-0857374CE8F8}" destId="{F4A09D08-A590-4CC6-B146-D6B809C7CE03}" srcOrd="0" destOrd="0" presId="urn:microsoft.com/office/officeart/2005/8/layout/vList2"/>
    <dgm:cxn modelId="{78893423-0D8B-4A9F-9F42-D6C11FB044BE}" srcId="{6F2F2D0C-3694-468D-A15F-0857374CE8F8}" destId="{3DCAB6D6-DD92-4981-BCE5-A50A9FC35B9A}" srcOrd="5" destOrd="0" parTransId="{71D7D9DC-358A-4A7C-A3C2-EF00FFFA01A7}" sibTransId="{30DB18D2-D500-4A7C-B09A-9337977D9BEB}"/>
    <dgm:cxn modelId="{FCEBEF7F-4AF5-4EEC-A101-0AEBC7061E65}" type="presOf" srcId="{3DCAB6D6-DD92-4981-BCE5-A50A9FC35B9A}" destId="{73001FAB-B3DC-481C-A8BF-CCF477AD6002}" srcOrd="0" destOrd="0" presId="urn:microsoft.com/office/officeart/2005/8/layout/vList2"/>
    <dgm:cxn modelId="{C5AE7F61-3171-4E52-9EC3-C78A91F2BE16}" type="presOf" srcId="{10707F06-ECC4-4CDC-AABE-7FA5B1508A41}" destId="{5B290CB3-7937-45DA-9174-2675578E1163}" srcOrd="0" destOrd="0" presId="urn:microsoft.com/office/officeart/2005/8/layout/vList2"/>
    <dgm:cxn modelId="{EA4E6758-BBBD-47FB-BA32-DD09BEA9463B}" srcId="{6F2F2D0C-3694-468D-A15F-0857374CE8F8}" destId="{7D4B73FF-5072-466F-A672-306B052216BA}" srcOrd="1" destOrd="0" parTransId="{D8692E5A-6E48-4639-9B25-A3F0F72982A3}" sibTransId="{D63F88C6-D07E-4E5C-B961-634933E672FC}"/>
    <dgm:cxn modelId="{E7FCB189-E174-4A60-8EB8-00133498EF12}" type="presParOf" srcId="{F4A09D08-A590-4CC6-B146-D6B809C7CE03}" destId="{5B290CB3-7937-45DA-9174-2675578E1163}" srcOrd="0" destOrd="0" presId="urn:microsoft.com/office/officeart/2005/8/layout/vList2"/>
    <dgm:cxn modelId="{101EA6A3-073E-4F32-A026-226C9344E147}" type="presParOf" srcId="{F4A09D08-A590-4CC6-B146-D6B809C7CE03}" destId="{38B89189-3E4A-47E3-991B-3CDEB1F210A2}" srcOrd="1" destOrd="0" presId="urn:microsoft.com/office/officeart/2005/8/layout/vList2"/>
    <dgm:cxn modelId="{C126B9B8-EED4-455C-99FE-515E33747FC0}" type="presParOf" srcId="{F4A09D08-A590-4CC6-B146-D6B809C7CE03}" destId="{7140A2B5-E20E-435E-B873-BDA0CD4D3AD2}" srcOrd="2" destOrd="0" presId="urn:microsoft.com/office/officeart/2005/8/layout/vList2"/>
    <dgm:cxn modelId="{883A8AC5-1B9F-4A13-B201-0216C93304DA}" type="presParOf" srcId="{F4A09D08-A590-4CC6-B146-D6B809C7CE03}" destId="{C24CEEE2-8AA4-4D8F-89C3-77CEED8F1EBE}" srcOrd="3" destOrd="0" presId="urn:microsoft.com/office/officeart/2005/8/layout/vList2"/>
    <dgm:cxn modelId="{B1F976FC-92AE-4A6A-878B-B43FF81DAFA4}" type="presParOf" srcId="{F4A09D08-A590-4CC6-B146-D6B809C7CE03}" destId="{3AD21B70-6342-4D9B-897B-EDB639AD8462}" srcOrd="4" destOrd="0" presId="urn:microsoft.com/office/officeart/2005/8/layout/vList2"/>
    <dgm:cxn modelId="{9C39A461-9537-4A8C-8C35-01E201C9756D}" type="presParOf" srcId="{F4A09D08-A590-4CC6-B146-D6B809C7CE03}" destId="{7407438E-C2E9-4C6F-9930-B4639B5469B1}" srcOrd="5" destOrd="0" presId="urn:microsoft.com/office/officeart/2005/8/layout/vList2"/>
    <dgm:cxn modelId="{2CF6A08C-3EC6-48E2-A6CE-EB39C254C02C}" type="presParOf" srcId="{F4A09D08-A590-4CC6-B146-D6B809C7CE03}" destId="{102EA420-3376-4738-8A09-9F6DA76B4964}" srcOrd="6" destOrd="0" presId="urn:microsoft.com/office/officeart/2005/8/layout/vList2"/>
    <dgm:cxn modelId="{37C5ABD3-AC59-4C7A-AD6D-70ECC9A1AD3B}" type="presParOf" srcId="{F4A09D08-A590-4CC6-B146-D6B809C7CE03}" destId="{BB5C785E-46CD-4095-B9C4-59C97E15B2AF}" srcOrd="7" destOrd="0" presId="urn:microsoft.com/office/officeart/2005/8/layout/vList2"/>
    <dgm:cxn modelId="{3B25E80F-6B06-484A-BCF6-7158D97C6B79}" type="presParOf" srcId="{F4A09D08-A590-4CC6-B146-D6B809C7CE03}" destId="{50554D9F-6E3F-48CE-91E1-4010F6B8010C}" srcOrd="8" destOrd="0" presId="urn:microsoft.com/office/officeart/2005/8/layout/vList2"/>
    <dgm:cxn modelId="{283CABF1-4AB1-496E-B10D-C4760E7DF930}" type="presParOf" srcId="{F4A09D08-A590-4CC6-B146-D6B809C7CE03}" destId="{81982F47-A3B9-40DA-AF36-A00CE0B21D92}" srcOrd="9" destOrd="0" presId="urn:microsoft.com/office/officeart/2005/8/layout/vList2"/>
    <dgm:cxn modelId="{2B36C5E7-F68D-461B-80C9-76FF68AB961C}" type="presParOf" srcId="{F4A09D08-A590-4CC6-B146-D6B809C7CE03}" destId="{73001FAB-B3DC-481C-A8BF-CCF477AD6002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E64570C1-EA1C-45B7-8008-CE6722DF13D2}" type="doc">
      <dgm:prSet loTypeId="urn:microsoft.com/office/officeart/2005/8/layout/default#1" loCatId="list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tr-TR"/>
        </a:p>
      </dgm:t>
    </dgm:pt>
    <dgm:pt modelId="{C04717A9-6E3B-404C-9B18-4A19E85287CF}">
      <dgm:prSet/>
      <dgm:spPr/>
      <dgm:t>
        <a:bodyPr/>
        <a:lstStyle/>
        <a:p>
          <a:pPr rtl="0"/>
          <a:r>
            <a:rPr lang="tr-TR" b="1" u="sng" dirty="0" smtClean="0"/>
            <a:t>HEGİP OKUL YÜRÜTME KURULU</a:t>
          </a:r>
          <a:endParaRPr lang="tr-TR" b="1" dirty="0"/>
        </a:p>
      </dgm:t>
    </dgm:pt>
    <dgm:pt modelId="{F2FC20E3-9F59-4178-943F-DFB5FF761642}" type="parTrans" cxnId="{8E0E3F87-C056-4C31-8250-64C6C784EE90}">
      <dgm:prSet/>
      <dgm:spPr/>
      <dgm:t>
        <a:bodyPr/>
        <a:lstStyle/>
        <a:p>
          <a:endParaRPr lang="tr-TR"/>
        </a:p>
      </dgm:t>
    </dgm:pt>
    <dgm:pt modelId="{B5BFCBE4-50CD-4830-ACE8-38A7EB386F33}" type="sibTrans" cxnId="{8E0E3F87-C056-4C31-8250-64C6C784EE90}">
      <dgm:prSet/>
      <dgm:spPr/>
      <dgm:t>
        <a:bodyPr/>
        <a:lstStyle/>
        <a:p>
          <a:endParaRPr lang="tr-TR"/>
        </a:p>
      </dgm:t>
    </dgm:pt>
    <dgm:pt modelId="{2D675376-76D9-4FF0-A0A4-15826244D296}">
      <dgm:prSet/>
      <dgm:spPr/>
      <dgm:t>
        <a:bodyPr/>
        <a:lstStyle/>
        <a:p>
          <a:pPr rtl="0"/>
          <a:r>
            <a:rPr lang="tr-TR" dirty="0" smtClean="0"/>
            <a:t>Okul   Müdürü</a:t>
          </a:r>
          <a:endParaRPr lang="tr-TR" dirty="0"/>
        </a:p>
      </dgm:t>
    </dgm:pt>
    <dgm:pt modelId="{CA620AD0-B921-40A6-BF03-537B38EC622F}" type="parTrans" cxnId="{5D373294-CB3B-4A61-AB13-2CB538A4EA31}">
      <dgm:prSet/>
      <dgm:spPr/>
      <dgm:t>
        <a:bodyPr/>
        <a:lstStyle/>
        <a:p>
          <a:endParaRPr lang="tr-TR"/>
        </a:p>
      </dgm:t>
    </dgm:pt>
    <dgm:pt modelId="{D322AE1B-49C3-4211-B488-024067D6281F}" type="sibTrans" cxnId="{5D373294-CB3B-4A61-AB13-2CB538A4EA31}">
      <dgm:prSet/>
      <dgm:spPr/>
      <dgm:t>
        <a:bodyPr/>
        <a:lstStyle/>
        <a:p>
          <a:endParaRPr lang="tr-TR"/>
        </a:p>
      </dgm:t>
    </dgm:pt>
    <dgm:pt modelId="{08C87DDA-3F52-443C-A968-968DDA594C95}">
      <dgm:prSet/>
      <dgm:spPr/>
      <dgm:t>
        <a:bodyPr/>
        <a:lstStyle/>
        <a:p>
          <a:pPr rtl="0"/>
          <a:r>
            <a:rPr lang="tr-TR" dirty="0" smtClean="0"/>
            <a:t>Müdür Yardımcısı</a:t>
          </a:r>
          <a:endParaRPr lang="tr-TR" dirty="0"/>
        </a:p>
      </dgm:t>
    </dgm:pt>
    <dgm:pt modelId="{0E1327FF-287E-434B-8351-3DC70AB29916}" type="parTrans" cxnId="{4C1221F9-C26F-40BF-89AA-1DA2AD555C50}">
      <dgm:prSet/>
      <dgm:spPr/>
      <dgm:t>
        <a:bodyPr/>
        <a:lstStyle/>
        <a:p>
          <a:endParaRPr lang="tr-TR"/>
        </a:p>
      </dgm:t>
    </dgm:pt>
    <dgm:pt modelId="{9F783C99-34BD-4FD1-93D4-2018D3ACAA27}" type="sibTrans" cxnId="{4C1221F9-C26F-40BF-89AA-1DA2AD555C50}">
      <dgm:prSet/>
      <dgm:spPr/>
      <dgm:t>
        <a:bodyPr/>
        <a:lstStyle/>
        <a:p>
          <a:endParaRPr lang="tr-TR"/>
        </a:p>
      </dgm:t>
    </dgm:pt>
    <dgm:pt modelId="{769DAD14-7A0B-4228-9EBA-4AC76069FBC5}">
      <dgm:prSet/>
      <dgm:spPr/>
      <dgm:t>
        <a:bodyPr/>
        <a:lstStyle/>
        <a:p>
          <a:pPr rtl="0"/>
          <a:r>
            <a:rPr lang="tr-TR" dirty="0" smtClean="0"/>
            <a:t>Rehberlik Öğretmeni</a:t>
          </a:r>
          <a:endParaRPr lang="tr-TR" dirty="0"/>
        </a:p>
      </dgm:t>
    </dgm:pt>
    <dgm:pt modelId="{1EFB84BD-5AC8-47CB-8640-58B2413DB540}" type="parTrans" cxnId="{DCCACA20-0893-4038-85BC-61BF1F88EF52}">
      <dgm:prSet/>
      <dgm:spPr/>
      <dgm:t>
        <a:bodyPr/>
        <a:lstStyle/>
        <a:p>
          <a:endParaRPr lang="tr-TR"/>
        </a:p>
      </dgm:t>
    </dgm:pt>
    <dgm:pt modelId="{DFBA3427-07F1-4A09-BDB6-9FEAFF9B828D}" type="sibTrans" cxnId="{DCCACA20-0893-4038-85BC-61BF1F88EF52}">
      <dgm:prSet/>
      <dgm:spPr/>
      <dgm:t>
        <a:bodyPr/>
        <a:lstStyle/>
        <a:p>
          <a:endParaRPr lang="tr-TR"/>
        </a:p>
      </dgm:t>
    </dgm:pt>
    <dgm:pt modelId="{A2F22F63-65AE-4B64-829C-B40F70BC6608}">
      <dgm:prSet/>
      <dgm:spPr/>
      <dgm:t>
        <a:bodyPr/>
        <a:lstStyle/>
        <a:p>
          <a:pPr rtl="0"/>
          <a:r>
            <a:rPr lang="tr-TR" dirty="0" smtClean="0"/>
            <a:t>Zümre Başkanları</a:t>
          </a:r>
          <a:endParaRPr lang="tr-TR" dirty="0"/>
        </a:p>
      </dgm:t>
    </dgm:pt>
    <dgm:pt modelId="{384309C8-9EE1-4A46-A364-4CC4537BB264}" type="parTrans" cxnId="{CCC8C23D-EF30-4EA1-A107-8D57A6930170}">
      <dgm:prSet/>
      <dgm:spPr/>
      <dgm:t>
        <a:bodyPr/>
        <a:lstStyle/>
        <a:p>
          <a:endParaRPr lang="tr-TR"/>
        </a:p>
      </dgm:t>
    </dgm:pt>
    <dgm:pt modelId="{09CFE20B-E91E-4F0D-BEB8-DE1ABFF013F5}" type="sibTrans" cxnId="{CCC8C23D-EF30-4EA1-A107-8D57A6930170}">
      <dgm:prSet/>
      <dgm:spPr/>
      <dgm:t>
        <a:bodyPr/>
        <a:lstStyle/>
        <a:p>
          <a:endParaRPr lang="tr-TR"/>
        </a:p>
      </dgm:t>
    </dgm:pt>
    <dgm:pt modelId="{FEB4D678-8A7B-4FDA-BCD4-E5E7F458E089}" type="pres">
      <dgm:prSet presAssocID="{E64570C1-EA1C-45B7-8008-CE6722DF13D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722E32F3-72A6-4DB5-A60A-8F1E045A7F94}" type="pres">
      <dgm:prSet presAssocID="{C04717A9-6E3B-404C-9B18-4A19E85287CF}" presName="node" presStyleLbl="node1" presStyleIdx="0" presStyleCnt="5" custScaleX="355556" custLinFactNeighborX="88000" custLinFactNeighborY="-6388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1AC7139-E01B-4558-840D-66DA3731418A}" type="pres">
      <dgm:prSet presAssocID="{B5BFCBE4-50CD-4830-ACE8-38A7EB386F33}" presName="sibTrans" presStyleCnt="0"/>
      <dgm:spPr/>
    </dgm:pt>
    <dgm:pt modelId="{734D3E88-60A3-4F85-9117-83C98189124A}" type="pres">
      <dgm:prSet presAssocID="{2D675376-76D9-4FF0-A0A4-15826244D296}" presName="node" presStyleLbl="node1" presStyleIdx="1" presStyleCnt="5" custLinFactX="5280" custLinFactNeighborX="100000" custLinFactNeighborY="-1412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88E1F9F-1117-4162-8A22-814D100049C7}" type="pres">
      <dgm:prSet presAssocID="{D322AE1B-49C3-4211-B488-024067D6281F}" presName="sibTrans" presStyleCnt="0"/>
      <dgm:spPr/>
    </dgm:pt>
    <dgm:pt modelId="{ED326AB4-4E30-4DB7-9230-74120CF1E31F}" type="pres">
      <dgm:prSet presAssocID="{08C87DDA-3F52-443C-A968-968DDA594C95}" presName="node" presStyleLbl="node1" presStyleIdx="2" presStyleCnt="5" custLinFactX="-27560" custLinFactNeighborX="-100000" custLinFactNeighborY="9788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26DD83A-646B-4585-8515-14D0EBB14CD9}" type="pres">
      <dgm:prSet presAssocID="{9F783C99-34BD-4FD1-93D4-2018D3ACAA27}" presName="sibTrans" presStyleCnt="0"/>
      <dgm:spPr/>
    </dgm:pt>
    <dgm:pt modelId="{54240A4F-B548-485D-9206-CCF45437B800}" type="pres">
      <dgm:prSet presAssocID="{769DAD14-7A0B-4228-9EBA-4AC76069FBC5}" presName="node" presStyleLbl="node1" presStyleIdx="3" presStyleCnt="5" custLinFactX="-13333" custLinFactY="4832" custLinFactNeighborX="-100000" custLinFactNeighborY="10000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FEADD43-C402-468A-8AFA-2E5215A82FBD}" type="pres">
      <dgm:prSet presAssocID="{DFBA3427-07F1-4A09-BDB6-9FEAFF9B828D}" presName="sibTrans" presStyleCnt="0"/>
      <dgm:spPr/>
    </dgm:pt>
    <dgm:pt modelId="{AEDF167F-BEB2-459D-AB83-9AD01AE73F29}" type="pres">
      <dgm:prSet presAssocID="{A2F22F63-65AE-4B64-829C-B40F70BC6608}" presName="node" presStyleLbl="node1" presStyleIdx="4" presStyleCnt="5" custLinFactX="22353" custLinFactNeighborX="100000" custLinFactNeighborY="-1183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CCC8C23D-EF30-4EA1-A107-8D57A6930170}" srcId="{E64570C1-EA1C-45B7-8008-CE6722DF13D2}" destId="{A2F22F63-65AE-4B64-829C-B40F70BC6608}" srcOrd="4" destOrd="0" parTransId="{384309C8-9EE1-4A46-A364-4CC4537BB264}" sibTransId="{09CFE20B-E91E-4F0D-BEB8-DE1ABFF013F5}"/>
    <dgm:cxn modelId="{A27BF9E6-1595-4E57-9DB5-91FA6798B982}" type="presOf" srcId="{E64570C1-EA1C-45B7-8008-CE6722DF13D2}" destId="{FEB4D678-8A7B-4FDA-BCD4-E5E7F458E089}" srcOrd="0" destOrd="0" presId="urn:microsoft.com/office/officeart/2005/8/layout/default#1"/>
    <dgm:cxn modelId="{8E0E3F87-C056-4C31-8250-64C6C784EE90}" srcId="{E64570C1-EA1C-45B7-8008-CE6722DF13D2}" destId="{C04717A9-6E3B-404C-9B18-4A19E85287CF}" srcOrd="0" destOrd="0" parTransId="{F2FC20E3-9F59-4178-943F-DFB5FF761642}" sibTransId="{B5BFCBE4-50CD-4830-ACE8-38A7EB386F33}"/>
    <dgm:cxn modelId="{DCCACA20-0893-4038-85BC-61BF1F88EF52}" srcId="{E64570C1-EA1C-45B7-8008-CE6722DF13D2}" destId="{769DAD14-7A0B-4228-9EBA-4AC76069FBC5}" srcOrd="3" destOrd="0" parTransId="{1EFB84BD-5AC8-47CB-8640-58B2413DB540}" sibTransId="{DFBA3427-07F1-4A09-BDB6-9FEAFF9B828D}"/>
    <dgm:cxn modelId="{9F01A20F-60BB-42E9-9C7B-D55EAA7285DB}" type="presOf" srcId="{2D675376-76D9-4FF0-A0A4-15826244D296}" destId="{734D3E88-60A3-4F85-9117-83C98189124A}" srcOrd="0" destOrd="0" presId="urn:microsoft.com/office/officeart/2005/8/layout/default#1"/>
    <dgm:cxn modelId="{90DA63CC-7A73-4041-B4F2-A019FEEF9A78}" type="presOf" srcId="{C04717A9-6E3B-404C-9B18-4A19E85287CF}" destId="{722E32F3-72A6-4DB5-A60A-8F1E045A7F94}" srcOrd="0" destOrd="0" presId="urn:microsoft.com/office/officeart/2005/8/layout/default#1"/>
    <dgm:cxn modelId="{4C1221F9-C26F-40BF-89AA-1DA2AD555C50}" srcId="{E64570C1-EA1C-45B7-8008-CE6722DF13D2}" destId="{08C87DDA-3F52-443C-A968-968DDA594C95}" srcOrd="2" destOrd="0" parTransId="{0E1327FF-287E-434B-8351-3DC70AB29916}" sibTransId="{9F783C99-34BD-4FD1-93D4-2018D3ACAA27}"/>
    <dgm:cxn modelId="{15E94DC8-94E8-4F62-A707-288E50772BB2}" type="presOf" srcId="{08C87DDA-3F52-443C-A968-968DDA594C95}" destId="{ED326AB4-4E30-4DB7-9230-74120CF1E31F}" srcOrd="0" destOrd="0" presId="urn:microsoft.com/office/officeart/2005/8/layout/default#1"/>
    <dgm:cxn modelId="{EFFB5906-86A1-4A85-AE1C-74FE5D466A0C}" type="presOf" srcId="{769DAD14-7A0B-4228-9EBA-4AC76069FBC5}" destId="{54240A4F-B548-485D-9206-CCF45437B800}" srcOrd="0" destOrd="0" presId="urn:microsoft.com/office/officeart/2005/8/layout/default#1"/>
    <dgm:cxn modelId="{5D373294-CB3B-4A61-AB13-2CB538A4EA31}" srcId="{E64570C1-EA1C-45B7-8008-CE6722DF13D2}" destId="{2D675376-76D9-4FF0-A0A4-15826244D296}" srcOrd="1" destOrd="0" parTransId="{CA620AD0-B921-40A6-BF03-537B38EC622F}" sibTransId="{D322AE1B-49C3-4211-B488-024067D6281F}"/>
    <dgm:cxn modelId="{B69C9A95-B26F-4D3B-8F8A-9677C7AC6B4D}" type="presOf" srcId="{A2F22F63-65AE-4B64-829C-B40F70BC6608}" destId="{AEDF167F-BEB2-459D-AB83-9AD01AE73F29}" srcOrd="0" destOrd="0" presId="urn:microsoft.com/office/officeart/2005/8/layout/default#1"/>
    <dgm:cxn modelId="{29999B6D-56A9-4CB4-8EE0-7E4D854E8450}" type="presParOf" srcId="{FEB4D678-8A7B-4FDA-BCD4-E5E7F458E089}" destId="{722E32F3-72A6-4DB5-A60A-8F1E045A7F94}" srcOrd="0" destOrd="0" presId="urn:microsoft.com/office/officeart/2005/8/layout/default#1"/>
    <dgm:cxn modelId="{C45102BD-1AC7-47C5-A267-CCA42A903218}" type="presParOf" srcId="{FEB4D678-8A7B-4FDA-BCD4-E5E7F458E089}" destId="{61AC7139-E01B-4558-840D-66DA3731418A}" srcOrd="1" destOrd="0" presId="urn:microsoft.com/office/officeart/2005/8/layout/default#1"/>
    <dgm:cxn modelId="{FD9A59ED-B584-4B5C-B77A-395F2177C41E}" type="presParOf" srcId="{FEB4D678-8A7B-4FDA-BCD4-E5E7F458E089}" destId="{734D3E88-60A3-4F85-9117-83C98189124A}" srcOrd="2" destOrd="0" presId="urn:microsoft.com/office/officeart/2005/8/layout/default#1"/>
    <dgm:cxn modelId="{4E548D3F-89F0-4D17-9DB9-FE7762B536E7}" type="presParOf" srcId="{FEB4D678-8A7B-4FDA-BCD4-E5E7F458E089}" destId="{C88E1F9F-1117-4162-8A22-814D100049C7}" srcOrd="3" destOrd="0" presId="urn:microsoft.com/office/officeart/2005/8/layout/default#1"/>
    <dgm:cxn modelId="{EC1A683A-3E85-49B2-BEE3-D8DA14BC7D15}" type="presParOf" srcId="{FEB4D678-8A7B-4FDA-BCD4-E5E7F458E089}" destId="{ED326AB4-4E30-4DB7-9230-74120CF1E31F}" srcOrd="4" destOrd="0" presId="urn:microsoft.com/office/officeart/2005/8/layout/default#1"/>
    <dgm:cxn modelId="{6CFD0441-121F-40BF-9451-54E6E89A2395}" type="presParOf" srcId="{FEB4D678-8A7B-4FDA-BCD4-E5E7F458E089}" destId="{F26DD83A-646B-4585-8515-14D0EBB14CD9}" srcOrd="5" destOrd="0" presId="urn:microsoft.com/office/officeart/2005/8/layout/default#1"/>
    <dgm:cxn modelId="{923F7B69-E853-48D7-8894-B28FB0C82F1C}" type="presParOf" srcId="{FEB4D678-8A7B-4FDA-BCD4-E5E7F458E089}" destId="{54240A4F-B548-485D-9206-CCF45437B800}" srcOrd="6" destOrd="0" presId="urn:microsoft.com/office/officeart/2005/8/layout/default#1"/>
    <dgm:cxn modelId="{17E4873B-2535-4863-9D87-E61BB9B70577}" type="presParOf" srcId="{FEB4D678-8A7B-4FDA-BCD4-E5E7F458E089}" destId="{7FEADD43-C402-468A-8AFA-2E5215A82FBD}" srcOrd="7" destOrd="0" presId="urn:microsoft.com/office/officeart/2005/8/layout/default#1"/>
    <dgm:cxn modelId="{899E633B-21DA-4864-87D5-D035A52CC002}" type="presParOf" srcId="{FEB4D678-8A7B-4FDA-BCD4-E5E7F458E089}" destId="{AEDF167F-BEB2-459D-AB83-9AD01AE73F29}" srcOrd="8" destOrd="0" presId="urn:microsoft.com/office/officeart/2005/8/layout/default#1"/>
  </dgm:cxnLst>
  <dgm:bg>
    <a:gradFill>
      <a:gsLst>
        <a:gs pos="0">
          <a:schemeClr val="accent3"/>
        </a:gs>
        <a:gs pos="98000">
          <a:schemeClr val="accent5">
            <a:lumMod val="45000"/>
            <a:lumOff val="55000"/>
          </a:schemeClr>
        </a:gs>
        <a:gs pos="83000">
          <a:schemeClr val="accent5">
            <a:lumMod val="45000"/>
            <a:lumOff val="55000"/>
          </a:schemeClr>
        </a:gs>
        <a:gs pos="100000">
          <a:schemeClr val="accent5">
            <a:lumMod val="30000"/>
            <a:lumOff val="70000"/>
          </a:schemeClr>
        </a:gs>
      </a:gsLst>
      <a:lin ang="5400000" scaled="1"/>
    </a:gra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A6FE2D02-2571-48B8-A27E-20DE1A29F4B6}" type="doc">
      <dgm:prSet loTypeId="urn:microsoft.com/office/officeart/2005/8/layout/pyramid2" loCatId="pyramid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tr-TR"/>
        </a:p>
      </dgm:t>
    </dgm:pt>
    <dgm:pt modelId="{CDEF56FC-3C54-4624-A8C3-DB18A99F0358}">
      <dgm:prSet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tr-TR" sz="3600" u="sng" dirty="0" smtClean="0">
              <a:solidFill>
                <a:schemeClr val="bg1"/>
              </a:solidFill>
            </a:rPr>
            <a:t>OKUL YÜRÜTME KURULUNUN GÖREVLERİ</a:t>
          </a:r>
          <a:endParaRPr lang="tr-TR" sz="3600" dirty="0">
            <a:solidFill>
              <a:schemeClr val="bg1"/>
            </a:solidFill>
          </a:endParaRPr>
        </a:p>
      </dgm:t>
    </dgm:pt>
    <dgm:pt modelId="{36B2D967-74DF-4AB7-8CCE-798932F16DD4}" type="parTrans" cxnId="{3109E017-EB2D-481C-9D5C-A851D12162A8}">
      <dgm:prSet/>
      <dgm:spPr/>
      <dgm:t>
        <a:bodyPr/>
        <a:lstStyle/>
        <a:p>
          <a:endParaRPr lang="tr-TR"/>
        </a:p>
      </dgm:t>
    </dgm:pt>
    <dgm:pt modelId="{5DBF269F-FF97-4EFD-9872-CB1B4C303601}" type="sibTrans" cxnId="{3109E017-EB2D-481C-9D5C-A851D12162A8}">
      <dgm:prSet/>
      <dgm:spPr/>
      <dgm:t>
        <a:bodyPr/>
        <a:lstStyle/>
        <a:p>
          <a:endParaRPr lang="tr-TR"/>
        </a:p>
      </dgm:t>
    </dgm:pt>
    <dgm:pt modelId="{43F92CE4-1299-4BCE-BF56-5D279EE13D12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tr-TR" sz="2400" dirty="0" smtClean="0">
              <a:solidFill>
                <a:schemeClr val="tx1">
                  <a:lumMod val="95000"/>
                  <a:lumOff val="5000"/>
                </a:schemeClr>
              </a:solidFill>
            </a:rPr>
            <a:t>Proje dahilinde faaliyetlerin yürütülmesi ve takip edilmesi</a:t>
          </a:r>
          <a:endParaRPr lang="tr-TR" sz="24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BB11E7CB-8A88-40D1-9D18-E2AA145354BA}" type="parTrans" cxnId="{D97AA934-AA1C-4397-8635-85D8AC2E6531}">
      <dgm:prSet/>
      <dgm:spPr/>
      <dgm:t>
        <a:bodyPr/>
        <a:lstStyle/>
        <a:p>
          <a:endParaRPr lang="tr-TR"/>
        </a:p>
      </dgm:t>
    </dgm:pt>
    <dgm:pt modelId="{2E189249-168A-4835-A862-F427774B6228}" type="sibTrans" cxnId="{D97AA934-AA1C-4397-8635-85D8AC2E6531}">
      <dgm:prSet/>
      <dgm:spPr/>
      <dgm:t>
        <a:bodyPr/>
        <a:lstStyle/>
        <a:p>
          <a:endParaRPr lang="tr-TR"/>
        </a:p>
      </dgm:t>
    </dgm:pt>
    <dgm:pt modelId="{08ABF367-9DF5-4CE0-8CF4-65DC7B81F9F4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tr-TR" sz="2400" dirty="0" smtClean="0">
              <a:solidFill>
                <a:schemeClr val="tx1">
                  <a:lumMod val="95000"/>
                  <a:lumOff val="5000"/>
                </a:schemeClr>
              </a:solidFill>
            </a:rPr>
            <a:t>Kendi okulları özelinde projeler geliştirme</a:t>
          </a:r>
          <a:endParaRPr lang="tr-TR" sz="24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A280E675-5631-4E7C-B860-F14502A143AB}" type="parTrans" cxnId="{51F1AA2D-6AD1-445D-9332-62964CFC9502}">
      <dgm:prSet/>
      <dgm:spPr/>
      <dgm:t>
        <a:bodyPr/>
        <a:lstStyle/>
        <a:p>
          <a:endParaRPr lang="tr-TR"/>
        </a:p>
      </dgm:t>
    </dgm:pt>
    <dgm:pt modelId="{9000043C-8B84-4894-AE9D-154DB2AE33BD}" type="sibTrans" cxnId="{51F1AA2D-6AD1-445D-9332-62964CFC9502}">
      <dgm:prSet/>
      <dgm:spPr/>
      <dgm:t>
        <a:bodyPr/>
        <a:lstStyle/>
        <a:p>
          <a:endParaRPr lang="tr-TR"/>
        </a:p>
      </dgm:t>
    </dgm:pt>
    <dgm:pt modelId="{7DBA89F7-B9D0-4C34-9D73-04920C00691F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tr-TR" sz="2400" dirty="0" smtClean="0">
              <a:solidFill>
                <a:schemeClr val="tx1">
                  <a:lumMod val="95000"/>
                  <a:lumOff val="5000"/>
                </a:schemeClr>
              </a:solidFill>
            </a:rPr>
            <a:t>Uygulama esansında karşılaşılan sorunların tespiti ve paylaşılması</a:t>
          </a:r>
          <a:endParaRPr lang="tr-TR" sz="24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C63C58B8-AD6C-4806-B37B-534349969521}" type="parTrans" cxnId="{3CD6E9ED-E148-49E5-812A-2C929C753B0F}">
      <dgm:prSet/>
      <dgm:spPr/>
      <dgm:t>
        <a:bodyPr/>
        <a:lstStyle/>
        <a:p>
          <a:endParaRPr lang="tr-TR"/>
        </a:p>
      </dgm:t>
    </dgm:pt>
    <dgm:pt modelId="{EBB06AFE-F058-40A3-8C8F-E281F1FE43F3}" type="sibTrans" cxnId="{3CD6E9ED-E148-49E5-812A-2C929C753B0F}">
      <dgm:prSet/>
      <dgm:spPr/>
      <dgm:t>
        <a:bodyPr/>
        <a:lstStyle/>
        <a:p>
          <a:endParaRPr lang="tr-TR"/>
        </a:p>
      </dgm:t>
    </dgm:pt>
    <dgm:pt modelId="{4B7DFBBD-031E-4E36-AC9E-F215834DBACA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tr-TR" sz="2400" dirty="0" smtClean="0">
              <a:solidFill>
                <a:schemeClr val="tx1">
                  <a:lumMod val="95000"/>
                  <a:lumOff val="5000"/>
                </a:schemeClr>
              </a:solidFill>
            </a:rPr>
            <a:t>Projede görev alan yüksek başarı gösterenlerin ödüllendirilmesi (öğretmen ve öğrenci)</a:t>
          </a:r>
          <a:endParaRPr lang="tr-TR" sz="24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BCA45780-0841-49A4-995F-63CF2395B11D}" type="parTrans" cxnId="{0D126165-64B2-4E24-9B69-4B4A6947753F}">
      <dgm:prSet/>
      <dgm:spPr/>
      <dgm:t>
        <a:bodyPr/>
        <a:lstStyle/>
        <a:p>
          <a:endParaRPr lang="tr-TR"/>
        </a:p>
      </dgm:t>
    </dgm:pt>
    <dgm:pt modelId="{7BCDA8F6-BCBD-49F1-B911-0ADAF044176B}" type="sibTrans" cxnId="{0D126165-64B2-4E24-9B69-4B4A6947753F}">
      <dgm:prSet/>
      <dgm:spPr/>
      <dgm:t>
        <a:bodyPr/>
        <a:lstStyle/>
        <a:p>
          <a:endParaRPr lang="tr-TR"/>
        </a:p>
      </dgm:t>
    </dgm:pt>
    <dgm:pt modelId="{6B832E8F-09BA-44D1-94C4-C4E391595BC7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tr-TR" sz="2400" dirty="0" smtClean="0">
              <a:solidFill>
                <a:schemeClr val="tx1">
                  <a:lumMod val="95000"/>
                  <a:lumOff val="5000"/>
                </a:schemeClr>
              </a:solidFill>
            </a:rPr>
            <a:t>Aylık değerlendirme toplantılarının yapılması ve </a:t>
          </a:r>
          <a:r>
            <a:rPr lang="tr-TR" sz="2400" dirty="0" err="1" smtClean="0">
              <a:solidFill>
                <a:schemeClr val="tx1">
                  <a:lumMod val="95000"/>
                  <a:lumOff val="5000"/>
                </a:schemeClr>
              </a:solidFill>
            </a:rPr>
            <a:t>raporlaştırılması</a:t>
          </a:r>
          <a:endParaRPr lang="tr-TR" sz="24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E832C435-FEE5-4B33-9C9D-02C237769953}" type="parTrans" cxnId="{CFAC2E55-760E-484D-B566-493F5BD30360}">
      <dgm:prSet/>
      <dgm:spPr/>
      <dgm:t>
        <a:bodyPr/>
        <a:lstStyle/>
        <a:p>
          <a:endParaRPr lang="tr-TR"/>
        </a:p>
      </dgm:t>
    </dgm:pt>
    <dgm:pt modelId="{FA8ECE02-E133-4F7F-9AB5-97129DF73C52}" type="sibTrans" cxnId="{CFAC2E55-760E-484D-B566-493F5BD30360}">
      <dgm:prSet/>
      <dgm:spPr/>
      <dgm:t>
        <a:bodyPr/>
        <a:lstStyle/>
        <a:p>
          <a:endParaRPr lang="tr-TR"/>
        </a:p>
      </dgm:t>
    </dgm:pt>
    <dgm:pt modelId="{95681162-6247-48D0-ADA8-5BBC2DB03597}" type="pres">
      <dgm:prSet presAssocID="{A6FE2D02-2571-48B8-A27E-20DE1A29F4B6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tr-TR"/>
        </a:p>
      </dgm:t>
    </dgm:pt>
    <dgm:pt modelId="{272D7FDC-3665-49CF-823F-01D83706DD7D}" type="pres">
      <dgm:prSet presAssocID="{A6FE2D02-2571-48B8-A27E-20DE1A29F4B6}" presName="pyramid" presStyleLbl="node1" presStyleIdx="0" presStyleCnt="1" custFlipHor="1" custScaleX="2187" custScaleY="762" custLinFactNeighborX="-39385" custLinFactNeighborY="-15236"/>
      <dgm:spPr/>
    </dgm:pt>
    <dgm:pt modelId="{546EF9A1-95E4-4A9B-BAA4-D1BA56DFC193}" type="pres">
      <dgm:prSet presAssocID="{A6FE2D02-2571-48B8-A27E-20DE1A29F4B6}" presName="theList" presStyleCnt="0"/>
      <dgm:spPr/>
    </dgm:pt>
    <dgm:pt modelId="{4E1B2395-AB04-4317-ADB2-24AD42EF0C49}" type="pres">
      <dgm:prSet presAssocID="{CDEF56FC-3C54-4624-A8C3-DB18A99F0358}" presName="aNode" presStyleLbl="fgAcc1" presStyleIdx="0" presStyleCnt="6" custScaleX="266585" custScaleY="208988" custLinFactY="-100000" custLinFactNeighborX="0" custLinFactNeighborY="-12451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2DAEF66-09D1-4B63-9E72-28BD76305E8E}" type="pres">
      <dgm:prSet presAssocID="{CDEF56FC-3C54-4624-A8C3-DB18A99F0358}" presName="aSpace" presStyleCnt="0"/>
      <dgm:spPr/>
    </dgm:pt>
    <dgm:pt modelId="{926463E8-C930-49E6-857B-59BBF6695E91}" type="pres">
      <dgm:prSet presAssocID="{43F92CE4-1299-4BCE-BF56-5D279EE13D12}" presName="aNode" presStyleLbl="fgAcc1" presStyleIdx="1" presStyleCnt="6" custScaleX="272687" custScaleY="192380" custLinFactY="-77554" custLinFactNeighborX="814" custLinFactNeighborY="-10000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9227156-C74D-4387-B5A2-FCA09E00E444}" type="pres">
      <dgm:prSet presAssocID="{43F92CE4-1299-4BCE-BF56-5D279EE13D12}" presName="aSpace" presStyleCnt="0"/>
      <dgm:spPr/>
    </dgm:pt>
    <dgm:pt modelId="{9F0FC33F-ABD6-41EB-AD2A-04A76B0A8210}" type="pres">
      <dgm:prSet presAssocID="{08ABF367-9DF5-4CE0-8CF4-65DC7B81F9F4}" presName="aNode" presStyleLbl="fgAcc1" presStyleIdx="2" presStyleCnt="6" custScaleX="272687" custScaleY="192380" custLinFactY="-70046" custLinFactNeighborX="-407" custLinFactNeighborY="-10000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E777D0B-9192-4F98-ABD6-A55359AC167D}" type="pres">
      <dgm:prSet presAssocID="{08ABF367-9DF5-4CE0-8CF4-65DC7B81F9F4}" presName="aSpace" presStyleCnt="0"/>
      <dgm:spPr/>
    </dgm:pt>
    <dgm:pt modelId="{0E6C8FEF-76E9-4473-B095-07F36F49F1D7}" type="pres">
      <dgm:prSet presAssocID="{7DBA89F7-B9D0-4C34-9D73-04920C00691F}" presName="aNode" presStyleLbl="fgAcc1" presStyleIdx="3" presStyleCnt="6" custScaleX="272687" custScaleY="192380" custLinFactY="-28773" custLinFactNeighborY="-10000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F4D9825-38BF-4D4A-AF01-80D7BC6070A9}" type="pres">
      <dgm:prSet presAssocID="{7DBA89F7-B9D0-4C34-9D73-04920C00691F}" presName="aSpace" presStyleCnt="0"/>
      <dgm:spPr/>
    </dgm:pt>
    <dgm:pt modelId="{60046168-D973-4ED6-942A-E99B8E6E8315}" type="pres">
      <dgm:prSet presAssocID="{4B7DFBBD-031E-4E36-AC9E-F215834DBACA}" presName="aNode" presStyleLbl="fgAcc1" presStyleIdx="4" presStyleCnt="6" custScaleX="272687" custScaleY="192380" custLinFactY="-12264" custLinFactNeighborX="407" custLinFactNeighborY="-10000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B73A3F6-221B-44C3-A3D4-7E2474B0830E}" type="pres">
      <dgm:prSet presAssocID="{4B7DFBBD-031E-4E36-AC9E-F215834DBACA}" presName="aSpace" presStyleCnt="0"/>
      <dgm:spPr/>
    </dgm:pt>
    <dgm:pt modelId="{810237F8-F04F-4B7B-B188-3D8C11C6726D}" type="pres">
      <dgm:prSet presAssocID="{6B832E8F-09BA-44D1-94C4-C4E391595BC7}" presName="aNode" presStyleLbl="fgAcc1" presStyleIdx="5" presStyleCnt="6" custScaleX="272687" custScaleY="192380" custLinFactY="1999" custLinFactNeighborX="0" custLinFactNeighborY="10000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BCDA1AA-F0F2-418D-B72E-49685AE4C125}" type="pres">
      <dgm:prSet presAssocID="{6B832E8F-09BA-44D1-94C4-C4E391595BC7}" presName="aSpace" presStyleCnt="0"/>
      <dgm:spPr/>
    </dgm:pt>
  </dgm:ptLst>
  <dgm:cxnLst>
    <dgm:cxn modelId="{4BA32F02-7F2A-482F-865A-386F08D5C047}" type="presOf" srcId="{A6FE2D02-2571-48B8-A27E-20DE1A29F4B6}" destId="{95681162-6247-48D0-ADA8-5BBC2DB03597}" srcOrd="0" destOrd="0" presId="urn:microsoft.com/office/officeart/2005/8/layout/pyramid2"/>
    <dgm:cxn modelId="{0D126165-64B2-4E24-9B69-4B4A6947753F}" srcId="{A6FE2D02-2571-48B8-A27E-20DE1A29F4B6}" destId="{4B7DFBBD-031E-4E36-AC9E-F215834DBACA}" srcOrd="4" destOrd="0" parTransId="{BCA45780-0841-49A4-995F-63CF2395B11D}" sibTransId="{7BCDA8F6-BCBD-49F1-B911-0ADAF044176B}"/>
    <dgm:cxn modelId="{42AF6555-41C7-4226-BFC3-53DA964B7824}" type="presOf" srcId="{43F92CE4-1299-4BCE-BF56-5D279EE13D12}" destId="{926463E8-C930-49E6-857B-59BBF6695E91}" srcOrd="0" destOrd="0" presId="urn:microsoft.com/office/officeart/2005/8/layout/pyramid2"/>
    <dgm:cxn modelId="{CFAC2E55-760E-484D-B566-493F5BD30360}" srcId="{A6FE2D02-2571-48B8-A27E-20DE1A29F4B6}" destId="{6B832E8F-09BA-44D1-94C4-C4E391595BC7}" srcOrd="5" destOrd="0" parTransId="{E832C435-FEE5-4B33-9C9D-02C237769953}" sibTransId="{FA8ECE02-E133-4F7F-9AB5-97129DF73C52}"/>
    <dgm:cxn modelId="{21645530-F898-4CF6-8085-CB51B3098008}" type="presOf" srcId="{4B7DFBBD-031E-4E36-AC9E-F215834DBACA}" destId="{60046168-D973-4ED6-942A-E99B8E6E8315}" srcOrd="0" destOrd="0" presId="urn:microsoft.com/office/officeart/2005/8/layout/pyramid2"/>
    <dgm:cxn modelId="{D97AA934-AA1C-4397-8635-85D8AC2E6531}" srcId="{A6FE2D02-2571-48B8-A27E-20DE1A29F4B6}" destId="{43F92CE4-1299-4BCE-BF56-5D279EE13D12}" srcOrd="1" destOrd="0" parTransId="{BB11E7CB-8A88-40D1-9D18-E2AA145354BA}" sibTransId="{2E189249-168A-4835-A862-F427774B6228}"/>
    <dgm:cxn modelId="{9067C270-4934-4C22-94DC-9F6C5FB1E557}" type="presOf" srcId="{CDEF56FC-3C54-4624-A8C3-DB18A99F0358}" destId="{4E1B2395-AB04-4317-ADB2-24AD42EF0C49}" srcOrd="0" destOrd="0" presId="urn:microsoft.com/office/officeart/2005/8/layout/pyramid2"/>
    <dgm:cxn modelId="{3CD6E9ED-E148-49E5-812A-2C929C753B0F}" srcId="{A6FE2D02-2571-48B8-A27E-20DE1A29F4B6}" destId="{7DBA89F7-B9D0-4C34-9D73-04920C00691F}" srcOrd="3" destOrd="0" parTransId="{C63C58B8-AD6C-4806-B37B-534349969521}" sibTransId="{EBB06AFE-F058-40A3-8C8F-E281F1FE43F3}"/>
    <dgm:cxn modelId="{DBC08EFF-AA07-4D01-99BC-9C8C6E3753A6}" type="presOf" srcId="{08ABF367-9DF5-4CE0-8CF4-65DC7B81F9F4}" destId="{9F0FC33F-ABD6-41EB-AD2A-04A76B0A8210}" srcOrd="0" destOrd="0" presId="urn:microsoft.com/office/officeart/2005/8/layout/pyramid2"/>
    <dgm:cxn modelId="{51F1AA2D-6AD1-445D-9332-62964CFC9502}" srcId="{A6FE2D02-2571-48B8-A27E-20DE1A29F4B6}" destId="{08ABF367-9DF5-4CE0-8CF4-65DC7B81F9F4}" srcOrd="2" destOrd="0" parTransId="{A280E675-5631-4E7C-B860-F14502A143AB}" sibTransId="{9000043C-8B84-4894-AE9D-154DB2AE33BD}"/>
    <dgm:cxn modelId="{25CD0068-CE2C-48FA-8725-9E168794F559}" type="presOf" srcId="{6B832E8F-09BA-44D1-94C4-C4E391595BC7}" destId="{810237F8-F04F-4B7B-B188-3D8C11C6726D}" srcOrd="0" destOrd="0" presId="urn:microsoft.com/office/officeart/2005/8/layout/pyramid2"/>
    <dgm:cxn modelId="{6159ACC1-2E0A-4FB9-A28D-123F2925AA5E}" type="presOf" srcId="{7DBA89F7-B9D0-4C34-9D73-04920C00691F}" destId="{0E6C8FEF-76E9-4473-B095-07F36F49F1D7}" srcOrd="0" destOrd="0" presId="urn:microsoft.com/office/officeart/2005/8/layout/pyramid2"/>
    <dgm:cxn modelId="{3109E017-EB2D-481C-9D5C-A851D12162A8}" srcId="{A6FE2D02-2571-48B8-A27E-20DE1A29F4B6}" destId="{CDEF56FC-3C54-4624-A8C3-DB18A99F0358}" srcOrd="0" destOrd="0" parTransId="{36B2D967-74DF-4AB7-8CCE-798932F16DD4}" sibTransId="{5DBF269F-FF97-4EFD-9872-CB1B4C303601}"/>
    <dgm:cxn modelId="{9B782866-44F3-45AB-8E31-12D0D1547FDC}" type="presParOf" srcId="{95681162-6247-48D0-ADA8-5BBC2DB03597}" destId="{272D7FDC-3665-49CF-823F-01D83706DD7D}" srcOrd="0" destOrd="0" presId="urn:microsoft.com/office/officeart/2005/8/layout/pyramid2"/>
    <dgm:cxn modelId="{AB2D2958-C64A-461C-A0CD-6F6A6DDFEB8D}" type="presParOf" srcId="{95681162-6247-48D0-ADA8-5BBC2DB03597}" destId="{546EF9A1-95E4-4A9B-BAA4-D1BA56DFC193}" srcOrd="1" destOrd="0" presId="urn:microsoft.com/office/officeart/2005/8/layout/pyramid2"/>
    <dgm:cxn modelId="{3847E747-D8AF-4995-8FA7-B7F21E6A32FE}" type="presParOf" srcId="{546EF9A1-95E4-4A9B-BAA4-D1BA56DFC193}" destId="{4E1B2395-AB04-4317-ADB2-24AD42EF0C49}" srcOrd="0" destOrd="0" presId="urn:microsoft.com/office/officeart/2005/8/layout/pyramid2"/>
    <dgm:cxn modelId="{9A729EE6-E8C4-40BE-ADA8-8DD48BE010D6}" type="presParOf" srcId="{546EF9A1-95E4-4A9B-BAA4-D1BA56DFC193}" destId="{12DAEF66-09D1-4B63-9E72-28BD76305E8E}" srcOrd="1" destOrd="0" presId="urn:microsoft.com/office/officeart/2005/8/layout/pyramid2"/>
    <dgm:cxn modelId="{1AE59237-2A55-480B-A558-B0BB9886D3AB}" type="presParOf" srcId="{546EF9A1-95E4-4A9B-BAA4-D1BA56DFC193}" destId="{926463E8-C930-49E6-857B-59BBF6695E91}" srcOrd="2" destOrd="0" presId="urn:microsoft.com/office/officeart/2005/8/layout/pyramid2"/>
    <dgm:cxn modelId="{E9EA2458-339B-49FC-BECB-F732C4F03D24}" type="presParOf" srcId="{546EF9A1-95E4-4A9B-BAA4-D1BA56DFC193}" destId="{59227156-C74D-4387-B5A2-FCA09E00E444}" srcOrd="3" destOrd="0" presId="urn:microsoft.com/office/officeart/2005/8/layout/pyramid2"/>
    <dgm:cxn modelId="{8EC6987E-3501-4941-A980-6CA357AB7D7A}" type="presParOf" srcId="{546EF9A1-95E4-4A9B-BAA4-D1BA56DFC193}" destId="{9F0FC33F-ABD6-41EB-AD2A-04A76B0A8210}" srcOrd="4" destOrd="0" presId="urn:microsoft.com/office/officeart/2005/8/layout/pyramid2"/>
    <dgm:cxn modelId="{0A81C5F3-BC20-44DD-938D-C028E2228597}" type="presParOf" srcId="{546EF9A1-95E4-4A9B-BAA4-D1BA56DFC193}" destId="{AE777D0B-9192-4F98-ABD6-A55359AC167D}" srcOrd="5" destOrd="0" presId="urn:microsoft.com/office/officeart/2005/8/layout/pyramid2"/>
    <dgm:cxn modelId="{CDAA636A-BE5A-4AF1-A707-ED6A63B22C36}" type="presParOf" srcId="{546EF9A1-95E4-4A9B-BAA4-D1BA56DFC193}" destId="{0E6C8FEF-76E9-4473-B095-07F36F49F1D7}" srcOrd="6" destOrd="0" presId="urn:microsoft.com/office/officeart/2005/8/layout/pyramid2"/>
    <dgm:cxn modelId="{8BAEA914-7C7C-4244-B619-4A6456403403}" type="presParOf" srcId="{546EF9A1-95E4-4A9B-BAA4-D1BA56DFC193}" destId="{2F4D9825-38BF-4D4A-AF01-80D7BC6070A9}" srcOrd="7" destOrd="0" presId="urn:microsoft.com/office/officeart/2005/8/layout/pyramid2"/>
    <dgm:cxn modelId="{B110B6A6-85F0-47B3-9C01-CA95367DBA43}" type="presParOf" srcId="{546EF9A1-95E4-4A9B-BAA4-D1BA56DFC193}" destId="{60046168-D973-4ED6-942A-E99B8E6E8315}" srcOrd="8" destOrd="0" presId="urn:microsoft.com/office/officeart/2005/8/layout/pyramid2"/>
    <dgm:cxn modelId="{E65FCEF8-0B28-4AC9-A4CC-685E7BDA75C2}" type="presParOf" srcId="{546EF9A1-95E4-4A9B-BAA4-D1BA56DFC193}" destId="{0B73A3F6-221B-44C3-A3D4-7E2474B0830E}" srcOrd="9" destOrd="0" presId="urn:microsoft.com/office/officeart/2005/8/layout/pyramid2"/>
    <dgm:cxn modelId="{4CFD3F79-1F83-4908-B6F1-DC8C95953B19}" type="presParOf" srcId="{546EF9A1-95E4-4A9B-BAA4-D1BA56DFC193}" destId="{810237F8-F04F-4B7B-B188-3D8C11C6726D}" srcOrd="10" destOrd="0" presId="urn:microsoft.com/office/officeart/2005/8/layout/pyramid2"/>
    <dgm:cxn modelId="{124E78B0-A039-450E-8A68-429714252748}" type="presParOf" srcId="{546EF9A1-95E4-4A9B-BAA4-D1BA56DFC193}" destId="{CBCDA1AA-F0F2-418D-B72E-49685AE4C125}" srcOrd="1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7B4C97A2-18C2-41E2-9538-CEEB1D77D734}" type="doc">
      <dgm:prSet loTypeId="urn:microsoft.com/office/officeart/2005/8/layout/arrow5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tr-TR"/>
        </a:p>
      </dgm:t>
    </dgm:pt>
    <dgm:pt modelId="{C51288CA-F689-4960-A2C5-23B1344347AC}">
      <dgm:prSet/>
      <dgm:spPr/>
      <dgm:t>
        <a:bodyPr/>
        <a:lstStyle/>
        <a:p>
          <a:pPr rtl="0"/>
          <a:r>
            <a:rPr lang="tr-TR" b="1" dirty="0" smtClean="0"/>
            <a:t>Akademik Başarıyı Arttırmak İçin Yapılması Planlanan Çalışmalar</a:t>
          </a:r>
          <a:endParaRPr lang="tr-TR" dirty="0"/>
        </a:p>
      </dgm:t>
    </dgm:pt>
    <dgm:pt modelId="{670260FA-C3F9-43FF-BE91-F4F27DEDF855}" type="parTrans" cxnId="{6AF39AFE-63C7-45DC-B7FC-1F57F5483E12}">
      <dgm:prSet/>
      <dgm:spPr/>
      <dgm:t>
        <a:bodyPr/>
        <a:lstStyle/>
        <a:p>
          <a:endParaRPr lang="tr-TR"/>
        </a:p>
      </dgm:t>
    </dgm:pt>
    <dgm:pt modelId="{F82ABFD6-4BCA-4C6B-B8EA-7CE79ECA88A4}" type="sibTrans" cxnId="{6AF39AFE-63C7-45DC-B7FC-1F57F5483E12}">
      <dgm:prSet/>
      <dgm:spPr/>
      <dgm:t>
        <a:bodyPr/>
        <a:lstStyle/>
        <a:p>
          <a:endParaRPr lang="tr-TR"/>
        </a:p>
      </dgm:t>
    </dgm:pt>
    <dgm:pt modelId="{AD17D6BE-8923-4E79-A391-0AC2B8DBB233}" type="pres">
      <dgm:prSet presAssocID="{7B4C97A2-18C2-41E2-9538-CEEB1D77D73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DB055448-437C-4580-9F59-4AABBDCF21C7}" type="pres">
      <dgm:prSet presAssocID="{C51288CA-F689-4960-A2C5-23B1344347AC}" presName="arrow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63A12E5F-46D8-4FB9-A201-127D709513E4}" type="presOf" srcId="{7B4C97A2-18C2-41E2-9538-CEEB1D77D734}" destId="{AD17D6BE-8923-4E79-A391-0AC2B8DBB233}" srcOrd="0" destOrd="0" presId="urn:microsoft.com/office/officeart/2005/8/layout/arrow5"/>
    <dgm:cxn modelId="{8540929A-0CCE-40C1-AB26-CAD13602C442}" type="presOf" srcId="{C51288CA-F689-4960-A2C5-23B1344347AC}" destId="{DB055448-437C-4580-9F59-4AABBDCF21C7}" srcOrd="0" destOrd="0" presId="urn:microsoft.com/office/officeart/2005/8/layout/arrow5"/>
    <dgm:cxn modelId="{6AF39AFE-63C7-45DC-B7FC-1F57F5483E12}" srcId="{7B4C97A2-18C2-41E2-9538-CEEB1D77D734}" destId="{C51288CA-F689-4960-A2C5-23B1344347AC}" srcOrd="0" destOrd="0" parTransId="{670260FA-C3F9-43FF-BE91-F4F27DEDF855}" sibTransId="{F82ABFD6-4BCA-4C6B-B8EA-7CE79ECA88A4}"/>
    <dgm:cxn modelId="{E0243218-7994-46DE-AA79-59DE6CEFCAFA}" type="presParOf" srcId="{AD17D6BE-8923-4E79-A391-0AC2B8DBB233}" destId="{DB055448-437C-4580-9F59-4AABBDCF21C7}" srcOrd="0" destOrd="0" presId="urn:microsoft.com/office/officeart/2005/8/layout/arrow5"/>
  </dgm:cxnLst>
  <dgm:bg>
    <a:solidFill>
      <a:schemeClr val="tx2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E65A3A0F-7C72-4714-A1EB-ED5E0457CA39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tr-TR"/>
        </a:p>
      </dgm:t>
    </dgm:pt>
    <dgm:pt modelId="{FD7B4CCD-BF85-4177-83FB-F7ABB1DAC32C}">
      <dgm:prSet/>
      <dgm:spPr/>
      <dgm:t>
        <a:bodyPr/>
        <a:lstStyle/>
        <a:p>
          <a:pPr rtl="0"/>
          <a:r>
            <a:rPr lang="tr-TR" smtClean="0"/>
            <a:t>İLETİŞİM VE LİDERLİK</a:t>
          </a:r>
          <a:endParaRPr lang="tr-TR"/>
        </a:p>
      </dgm:t>
    </dgm:pt>
    <dgm:pt modelId="{A3D05824-3739-4A18-AD0E-FA4A495FD56A}" type="parTrans" cxnId="{155769C7-996F-4C8F-A7B6-E58647CECD02}">
      <dgm:prSet/>
      <dgm:spPr/>
      <dgm:t>
        <a:bodyPr/>
        <a:lstStyle/>
        <a:p>
          <a:endParaRPr lang="tr-TR"/>
        </a:p>
      </dgm:t>
    </dgm:pt>
    <dgm:pt modelId="{5AB3375C-668F-4BAE-B84F-607B64F82100}" type="sibTrans" cxnId="{155769C7-996F-4C8F-A7B6-E58647CECD02}">
      <dgm:prSet/>
      <dgm:spPr/>
      <dgm:t>
        <a:bodyPr/>
        <a:lstStyle/>
        <a:p>
          <a:endParaRPr lang="tr-TR"/>
        </a:p>
      </dgm:t>
    </dgm:pt>
    <dgm:pt modelId="{DAD42A86-C029-41E8-8E5C-D67F358DE3BD}">
      <dgm:prSet/>
      <dgm:spPr/>
      <dgm:t>
        <a:bodyPr/>
        <a:lstStyle/>
        <a:p>
          <a:pPr rtl="0"/>
          <a:r>
            <a:rPr lang="tr-TR" dirty="0" smtClean="0"/>
            <a:t>KURUM KÜLTÜRÜ OLUŞTURMA</a:t>
          </a:r>
          <a:endParaRPr lang="tr-TR" dirty="0"/>
        </a:p>
      </dgm:t>
    </dgm:pt>
    <dgm:pt modelId="{1730039A-EAA4-492F-A433-6F53092585A5}" type="parTrans" cxnId="{A37D4FCC-2142-4CFF-B31B-D43865520810}">
      <dgm:prSet/>
      <dgm:spPr/>
      <dgm:t>
        <a:bodyPr/>
        <a:lstStyle/>
        <a:p>
          <a:endParaRPr lang="tr-TR"/>
        </a:p>
      </dgm:t>
    </dgm:pt>
    <dgm:pt modelId="{76DBCE1C-BD0B-4033-BFF5-4FDB81BD8535}" type="sibTrans" cxnId="{A37D4FCC-2142-4CFF-B31B-D43865520810}">
      <dgm:prSet/>
      <dgm:spPr/>
      <dgm:t>
        <a:bodyPr/>
        <a:lstStyle/>
        <a:p>
          <a:endParaRPr lang="tr-TR"/>
        </a:p>
      </dgm:t>
    </dgm:pt>
    <dgm:pt modelId="{878203DB-3653-459A-90FB-59FBB2882A14}">
      <dgm:prSet/>
      <dgm:spPr/>
      <dgm:t>
        <a:bodyPr/>
        <a:lstStyle/>
        <a:p>
          <a:pPr rtl="0"/>
          <a:r>
            <a:rPr lang="tr-TR" dirty="0" smtClean="0"/>
            <a:t>PROJE TANITIMI</a:t>
          </a:r>
          <a:endParaRPr lang="tr-TR" dirty="0"/>
        </a:p>
      </dgm:t>
    </dgm:pt>
    <dgm:pt modelId="{77F2A29B-2B24-43E0-AC46-F2A2AF5805ED}" type="parTrans" cxnId="{D56FB36C-3CC3-4724-8C78-F36E304FE1AF}">
      <dgm:prSet/>
      <dgm:spPr/>
      <dgm:t>
        <a:bodyPr/>
        <a:lstStyle/>
        <a:p>
          <a:endParaRPr lang="tr-TR"/>
        </a:p>
      </dgm:t>
    </dgm:pt>
    <dgm:pt modelId="{F5033656-EAF9-4CD5-8470-88A62CE2EEE9}" type="sibTrans" cxnId="{D56FB36C-3CC3-4724-8C78-F36E304FE1AF}">
      <dgm:prSet/>
      <dgm:spPr/>
      <dgm:t>
        <a:bodyPr/>
        <a:lstStyle/>
        <a:p>
          <a:endParaRPr lang="tr-TR"/>
        </a:p>
      </dgm:t>
    </dgm:pt>
    <dgm:pt modelId="{C603ACF9-86EF-48CA-873F-7F75039DFE22}">
      <dgm:prSet/>
      <dgm:spPr/>
      <dgm:t>
        <a:bodyPr/>
        <a:lstStyle/>
        <a:p>
          <a:pPr rtl="0"/>
          <a:r>
            <a:rPr lang="tr-TR" smtClean="0"/>
            <a:t>MOTİVASYON EĞİTİMİ</a:t>
          </a:r>
          <a:endParaRPr lang="tr-TR"/>
        </a:p>
      </dgm:t>
    </dgm:pt>
    <dgm:pt modelId="{968226BD-7389-41B6-B57C-D5429B3AE5A1}" type="parTrans" cxnId="{B6BE7E47-3A59-4001-B4BE-12F441DF87B5}">
      <dgm:prSet/>
      <dgm:spPr/>
      <dgm:t>
        <a:bodyPr/>
        <a:lstStyle/>
        <a:p>
          <a:endParaRPr lang="tr-TR"/>
        </a:p>
      </dgm:t>
    </dgm:pt>
    <dgm:pt modelId="{FB546406-3F4B-441C-BF6C-24DA6D9D2C82}" type="sibTrans" cxnId="{B6BE7E47-3A59-4001-B4BE-12F441DF87B5}">
      <dgm:prSet/>
      <dgm:spPr/>
      <dgm:t>
        <a:bodyPr/>
        <a:lstStyle/>
        <a:p>
          <a:endParaRPr lang="tr-TR"/>
        </a:p>
      </dgm:t>
    </dgm:pt>
    <dgm:pt modelId="{27C01818-1F51-4CCF-BFE8-E038579C64C9}">
      <dgm:prSet/>
      <dgm:spPr/>
      <dgm:t>
        <a:bodyPr/>
        <a:lstStyle/>
        <a:p>
          <a:pPr rtl="0"/>
          <a:r>
            <a:rPr lang="tr-TR" dirty="0" smtClean="0"/>
            <a:t>SİSTEM TANITIMI</a:t>
          </a:r>
          <a:endParaRPr lang="tr-TR" dirty="0"/>
        </a:p>
      </dgm:t>
    </dgm:pt>
    <dgm:pt modelId="{479EBDC1-1A45-4435-BAEF-9BC2D62106BA}" type="sibTrans" cxnId="{39B21285-0EEA-4DDE-8DE0-78A94AD0DE75}">
      <dgm:prSet/>
      <dgm:spPr/>
      <dgm:t>
        <a:bodyPr/>
        <a:lstStyle/>
        <a:p>
          <a:endParaRPr lang="tr-TR"/>
        </a:p>
      </dgm:t>
    </dgm:pt>
    <dgm:pt modelId="{AEDF28F1-A24F-4B94-A27C-EFA3DF3613BF}" type="parTrans" cxnId="{39B21285-0EEA-4DDE-8DE0-78A94AD0DE75}">
      <dgm:prSet/>
      <dgm:spPr/>
      <dgm:t>
        <a:bodyPr/>
        <a:lstStyle/>
        <a:p>
          <a:endParaRPr lang="tr-TR"/>
        </a:p>
      </dgm:t>
    </dgm:pt>
    <dgm:pt modelId="{6535D1EC-43D2-4DAF-9D2D-D09791E1CFB8}" type="pres">
      <dgm:prSet presAssocID="{E65A3A0F-7C72-4714-A1EB-ED5E0457CA3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C1E50F27-7F48-4AC7-8CC4-6D069EC56184}" type="pres">
      <dgm:prSet presAssocID="{FD7B4CCD-BF85-4177-83FB-F7ABB1DAC32C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7F6AC58-DCB6-4295-9A96-C27EA8F04544}" type="pres">
      <dgm:prSet presAssocID="{5AB3375C-668F-4BAE-B84F-607B64F82100}" presName="spacer" presStyleCnt="0"/>
      <dgm:spPr/>
    </dgm:pt>
    <dgm:pt modelId="{5A82D604-7F32-4AFA-A9D1-99CFB59E92F4}" type="pres">
      <dgm:prSet presAssocID="{DAD42A86-C029-41E8-8E5C-D67F358DE3BD}" presName="parentText" presStyleLbl="node1" presStyleIdx="1" presStyleCnt="5" custLinFactY="96083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C1A50B1-28AF-45CC-B00A-667A2DACD535}" type="pres">
      <dgm:prSet presAssocID="{76DBCE1C-BD0B-4033-BFF5-4FDB81BD8535}" presName="spacer" presStyleCnt="0"/>
      <dgm:spPr/>
    </dgm:pt>
    <dgm:pt modelId="{EDA3FE63-8E97-48A7-BF19-26943D8FE54D}" type="pres">
      <dgm:prSet presAssocID="{878203DB-3653-459A-90FB-59FBB2882A14}" presName="parentText" presStyleLbl="node1" presStyleIdx="2" presStyleCnt="5" custLinFactY="-229870" custLinFactNeighborY="-30000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17927A6-1BD4-46C9-AB71-F584E1EDD596}" type="pres">
      <dgm:prSet presAssocID="{F5033656-EAF9-4CD5-8470-88A62CE2EEE9}" presName="spacer" presStyleCnt="0"/>
      <dgm:spPr/>
    </dgm:pt>
    <dgm:pt modelId="{BD91B860-5DBA-4B63-BC8F-C267BBE5EC15}" type="pres">
      <dgm:prSet presAssocID="{27C01818-1F51-4CCF-BFE8-E038579C64C9}" presName="parentText" presStyleLbl="node1" presStyleIdx="3" presStyleCnt="5" custLinFactY="-192166" custLinFactNeighborX="1093" custLinFactNeighborY="-20000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60553A5-8422-4C7B-A474-9FBA367B7855}" type="pres">
      <dgm:prSet presAssocID="{479EBDC1-1A45-4435-BAEF-9BC2D62106BA}" presName="spacer" presStyleCnt="0"/>
      <dgm:spPr/>
    </dgm:pt>
    <dgm:pt modelId="{2136ECFC-734E-4262-9D6A-E6464F601C8D}" type="pres">
      <dgm:prSet presAssocID="{C603ACF9-86EF-48CA-873F-7F75039DFE22}" presName="parentText" presStyleLbl="node1" presStyleIdx="4" presStyleCnt="5" custLinFactY="-100000" custLinFactNeighborX="-1868" custLinFactNeighborY="-176862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DF39F2C5-D390-44C1-92A7-8B14B35DAE90}" type="presOf" srcId="{DAD42A86-C029-41E8-8E5C-D67F358DE3BD}" destId="{5A82D604-7F32-4AFA-A9D1-99CFB59E92F4}" srcOrd="0" destOrd="0" presId="urn:microsoft.com/office/officeart/2005/8/layout/vList2"/>
    <dgm:cxn modelId="{39B21285-0EEA-4DDE-8DE0-78A94AD0DE75}" srcId="{E65A3A0F-7C72-4714-A1EB-ED5E0457CA39}" destId="{27C01818-1F51-4CCF-BFE8-E038579C64C9}" srcOrd="3" destOrd="0" parTransId="{AEDF28F1-A24F-4B94-A27C-EFA3DF3613BF}" sibTransId="{479EBDC1-1A45-4435-BAEF-9BC2D62106BA}"/>
    <dgm:cxn modelId="{F7057634-6A58-4C30-ABD9-B0C0CE730A70}" type="presOf" srcId="{27C01818-1F51-4CCF-BFE8-E038579C64C9}" destId="{BD91B860-5DBA-4B63-BC8F-C267BBE5EC15}" srcOrd="0" destOrd="0" presId="urn:microsoft.com/office/officeart/2005/8/layout/vList2"/>
    <dgm:cxn modelId="{AD0466FA-D018-4BA7-B768-CDB6B952116F}" type="presOf" srcId="{FD7B4CCD-BF85-4177-83FB-F7ABB1DAC32C}" destId="{C1E50F27-7F48-4AC7-8CC4-6D069EC56184}" srcOrd="0" destOrd="0" presId="urn:microsoft.com/office/officeart/2005/8/layout/vList2"/>
    <dgm:cxn modelId="{CE16BD93-FD68-4A05-AC10-D266163F3849}" type="presOf" srcId="{C603ACF9-86EF-48CA-873F-7F75039DFE22}" destId="{2136ECFC-734E-4262-9D6A-E6464F601C8D}" srcOrd="0" destOrd="0" presId="urn:microsoft.com/office/officeart/2005/8/layout/vList2"/>
    <dgm:cxn modelId="{A37D4FCC-2142-4CFF-B31B-D43865520810}" srcId="{E65A3A0F-7C72-4714-A1EB-ED5E0457CA39}" destId="{DAD42A86-C029-41E8-8E5C-D67F358DE3BD}" srcOrd="1" destOrd="0" parTransId="{1730039A-EAA4-492F-A433-6F53092585A5}" sibTransId="{76DBCE1C-BD0B-4033-BFF5-4FDB81BD8535}"/>
    <dgm:cxn modelId="{A38B939E-41C3-46AF-A3E2-F1F648E9C6B8}" type="presOf" srcId="{878203DB-3653-459A-90FB-59FBB2882A14}" destId="{EDA3FE63-8E97-48A7-BF19-26943D8FE54D}" srcOrd="0" destOrd="0" presId="urn:microsoft.com/office/officeart/2005/8/layout/vList2"/>
    <dgm:cxn modelId="{B6BE7E47-3A59-4001-B4BE-12F441DF87B5}" srcId="{E65A3A0F-7C72-4714-A1EB-ED5E0457CA39}" destId="{C603ACF9-86EF-48CA-873F-7F75039DFE22}" srcOrd="4" destOrd="0" parTransId="{968226BD-7389-41B6-B57C-D5429B3AE5A1}" sibTransId="{FB546406-3F4B-441C-BF6C-24DA6D9D2C82}"/>
    <dgm:cxn modelId="{567E37CB-9016-48C9-B6AB-DC5EE965687D}" type="presOf" srcId="{E65A3A0F-7C72-4714-A1EB-ED5E0457CA39}" destId="{6535D1EC-43D2-4DAF-9D2D-D09791E1CFB8}" srcOrd="0" destOrd="0" presId="urn:microsoft.com/office/officeart/2005/8/layout/vList2"/>
    <dgm:cxn modelId="{D56FB36C-3CC3-4724-8C78-F36E304FE1AF}" srcId="{E65A3A0F-7C72-4714-A1EB-ED5E0457CA39}" destId="{878203DB-3653-459A-90FB-59FBB2882A14}" srcOrd="2" destOrd="0" parTransId="{77F2A29B-2B24-43E0-AC46-F2A2AF5805ED}" sibTransId="{F5033656-EAF9-4CD5-8470-88A62CE2EEE9}"/>
    <dgm:cxn modelId="{155769C7-996F-4C8F-A7B6-E58647CECD02}" srcId="{E65A3A0F-7C72-4714-A1EB-ED5E0457CA39}" destId="{FD7B4CCD-BF85-4177-83FB-F7ABB1DAC32C}" srcOrd="0" destOrd="0" parTransId="{A3D05824-3739-4A18-AD0E-FA4A495FD56A}" sibTransId="{5AB3375C-668F-4BAE-B84F-607B64F82100}"/>
    <dgm:cxn modelId="{A2A4F7EA-6CEB-4513-8A65-676388C8CEA3}" type="presParOf" srcId="{6535D1EC-43D2-4DAF-9D2D-D09791E1CFB8}" destId="{C1E50F27-7F48-4AC7-8CC4-6D069EC56184}" srcOrd="0" destOrd="0" presId="urn:microsoft.com/office/officeart/2005/8/layout/vList2"/>
    <dgm:cxn modelId="{C2BA7B15-EE82-40E2-9E8A-76C1A560C2ED}" type="presParOf" srcId="{6535D1EC-43D2-4DAF-9D2D-D09791E1CFB8}" destId="{47F6AC58-DCB6-4295-9A96-C27EA8F04544}" srcOrd="1" destOrd="0" presId="urn:microsoft.com/office/officeart/2005/8/layout/vList2"/>
    <dgm:cxn modelId="{72061397-2D2B-4CAF-AC03-A84BAFDAB49E}" type="presParOf" srcId="{6535D1EC-43D2-4DAF-9D2D-D09791E1CFB8}" destId="{5A82D604-7F32-4AFA-A9D1-99CFB59E92F4}" srcOrd="2" destOrd="0" presId="urn:microsoft.com/office/officeart/2005/8/layout/vList2"/>
    <dgm:cxn modelId="{3E3B5679-6999-4D31-8FE4-7EBDBEA5185E}" type="presParOf" srcId="{6535D1EC-43D2-4DAF-9D2D-D09791E1CFB8}" destId="{AC1A50B1-28AF-45CC-B00A-667A2DACD535}" srcOrd="3" destOrd="0" presId="urn:microsoft.com/office/officeart/2005/8/layout/vList2"/>
    <dgm:cxn modelId="{61E896F9-38D1-49FD-89B4-D8E11D5BF69F}" type="presParOf" srcId="{6535D1EC-43D2-4DAF-9D2D-D09791E1CFB8}" destId="{EDA3FE63-8E97-48A7-BF19-26943D8FE54D}" srcOrd="4" destOrd="0" presId="urn:microsoft.com/office/officeart/2005/8/layout/vList2"/>
    <dgm:cxn modelId="{F448286A-2E0C-462E-89E7-83572CE71701}" type="presParOf" srcId="{6535D1EC-43D2-4DAF-9D2D-D09791E1CFB8}" destId="{C17927A6-1BD4-46C9-AB71-F584E1EDD596}" srcOrd="5" destOrd="0" presId="urn:microsoft.com/office/officeart/2005/8/layout/vList2"/>
    <dgm:cxn modelId="{7F54A900-57E2-4D60-BA66-239F4F32271F}" type="presParOf" srcId="{6535D1EC-43D2-4DAF-9D2D-D09791E1CFB8}" destId="{BD91B860-5DBA-4B63-BC8F-C267BBE5EC15}" srcOrd="6" destOrd="0" presId="urn:microsoft.com/office/officeart/2005/8/layout/vList2"/>
    <dgm:cxn modelId="{A1AD13A4-1B98-48E3-9E34-BE5F9E95822A}" type="presParOf" srcId="{6535D1EC-43D2-4DAF-9D2D-D09791E1CFB8}" destId="{460553A5-8422-4C7B-A474-9FBA367B7855}" srcOrd="7" destOrd="0" presId="urn:microsoft.com/office/officeart/2005/8/layout/vList2"/>
    <dgm:cxn modelId="{14B6EB6F-3AC6-4B2A-9235-B49915AA9CFB}" type="presParOf" srcId="{6535D1EC-43D2-4DAF-9D2D-D09791E1CFB8}" destId="{2136ECFC-734E-4262-9D6A-E6464F601C8D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B543FEC6-DEC0-4F23-A0C4-D13157877EFF}" type="doc">
      <dgm:prSet loTypeId="urn:microsoft.com/office/officeart/2005/8/layout/vList2" loCatId="list" qsTypeId="urn:microsoft.com/office/officeart/2005/8/quickstyle/simple1" qsCatId="simple" csTypeId="urn:microsoft.com/office/officeart/2005/8/colors/colorful1#3" csCatId="colorful" phldr="1"/>
      <dgm:spPr/>
      <dgm:t>
        <a:bodyPr/>
        <a:lstStyle/>
        <a:p>
          <a:endParaRPr lang="tr-TR"/>
        </a:p>
      </dgm:t>
    </dgm:pt>
    <dgm:pt modelId="{D4579701-C1C5-45C7-8542-EE7752F88870}">
      <dgm:prSet/>
      <dgm:spPr/>
      <dgm:t>
        <a:bodyPr/>
        <a:lstStyle/>
        <a:p>
          <a:pPr rtl="0"/>
          <a:r>
            <a:rPr lang="tr-TR" smtClean="0"/>
            <a:t>ÖĞRETMENE YÖNELİK SEMİNERLER</a:t>
          </a:r>
          <a:endParaRPr lang="tr-TR"/>
        </a:p>
      </dgm:t>
    </dgm:pt>
    <dgm:pt modelId="{BF625134-D3EB-4794-A121-9A5E739C848B}" type="parTrans" cxnId="{24F1B2B5-8012-4F66-B659-6747464166D5}">
      <dgm:prSet/>
      <dgm:spPr/>
      <dgm:t>
        <a:bodyPr/>
        <a:lstStyle/>
        <a:p>
          <a:endParaRPr lang="tr-TR"/>
        </a:p>
      </dgm:t>
    </dgm:pt>
    <dgm:pt modelId="{711D9677-F0B6-4335-BC7D-C0E8B56B8B4C}" type="sibTrans" cxnId="{24F1B2B5-8012-4F66-B659-6747464166D5}">
      <dgm:prSet/>
      <dgm:spPr/>
      <dgm:t>
        <a:bodyPr/>
        <a:lstStyle/>
        <a:p>
          <a:endParaRPr lang="tr-TR"/>
        </a:p>
      </dgm:t>
    </dgm:pt>
    <dgm:pt modelId="{4CDC00A6-D9B4-4CF9-90B6-A13B2971F002}">
      <dgm:prSet/>
      <dgm:spPr/>
      <dgm:t>
        <a:bodyPr/>
        <a:lstStyle/>
        <a:p>
          <a:pPr rtl="0"/>
          <a:r>
            <a:rPr lang="tr-TR" smtClean="0"/>
            <a:t>SINIF YÖNETİMİ</a:t>
          </a:r>
          <a:endParaRPr lang="tr-TR"/>
        </a:p>
      </dgm:t>
    </dgm:pt>
    <dgm:pt modelId="{5E1407CA-CA21-4BB7-8AC4-4B9227FD0D38}" type="parTrans" cxnId="{3C2B932E-CA5B-4209-9AE7-239E0D210AB5}">
      <dgm:prSet/>
      <dgm:spPr/>
      <dgm:t>
        <a:bodyPr/>
        <a:lstStyle/>
        <a:p>
          <a:endParaRPr lang="tr-TR"/>
        </a:p>
      </dgm:t>
    </dgm:pt>
    <dgm:pt modelId="{E13FC83E-B2DD-4FA0-8176-E780EF2AF333}" type="sibTrans" cxnId="{3C2B932E-CA5B-4209-9AE7-239E0D210AB5}">
      <dgm:prSet/>
      <dgm:spPr/>
      <dgm:t>
        <a:bodyPr/>
        <a:lstStyle/>
        <a:p>
          <a:endParaRPr lang="tr-TR"/>
        </a:p>
      </dgm:t>
    </dgm:pt>
    <dgm:pt modelId="{BD1F2B08-7C6A-443C-B7C0-71210CFDB0DA}">
      <dgm:prSet/>
      <dgm:spPr/>
      <dgm:t>
        <a:bodyPr/>
        <a:lstStyle/>
        <a:p>
          <a:pPr rtl="0"/>
          <a:r>
            <a:rPr lang="tr-TR" dirty="0" smtClean="0"/>
            <a:t>İLETİŞİM</a:t>
          </a:r>
          <a:endParaRPr lang="tr-TR" dirty="0"/>
        </a:p>
      </dgm:t>
    </dgm:pt>
    <dgm:pt modelId="{A75E8700-95FF-43DB-9477-8C8494198F2B}" type="parTrans" cxnId="{F08492E4-6354-479E-8692-76B9F5A9F069}">
      <dgm:prSet/>
      <dgm:spPr/>
      <dgm:t>
        <a:bodyPr/>
        <a:lstStyle/>
        <a:p>
          <a:endParaRPr lang="tr-TR"/>
        </a:p>
      </dgm:t>
    </dgm:pt>
    <dgm:pt modelId="{E1F387D9-6C3B-45AA-8733-7E6B9BB1482F}" type="sibTrans" cxnId="{F08492E4-6354-479E-8692-76B9F5A9F069}">
      <dgm:prSet/>
      <dgm:spPr/>
      <dgm:t>
        <a:bodyPr/>
        <a:lstStyle/>
        <a:p>
          <a:endParaRPr lang="tr-TR"/>
        </a:p>
      </dgm:t>
    </dgm:pt>
    <dgm:pt modelId="{CA9BFD2F-134B-4DA3-869C-E0E918429F3F}">
      <dgm:prSet/>
      <dgm:spPr/>
      <dgm:t>
        <a:bodyPr/>
        <a:lstStyle/>
        <a:p>
          <a:pPr rtl="0"/>
          <a:r>
            <a:rPr lang="tr-TR" smtClean="0"/>
            <a:t>BRANŞ BAZINDA YENİ SİSTEM TANITIMLARI (ÖDM TARAFINDAN)</a:t>
          </a:r>
          <a:endParaRPr lang="tr-TR"/>
        </a:p>
      </dgm:t>
    </dgm:pt>
    <dgm:pt modelId="{F6ACA6DA-C330-4457-A021-C33E17FC646D}" type="parTrans" cxnId="{36B07437-46CE-4EC8-B9BA-0208D2E82BFF}">
      <dgm:prSet/>
      <dgm:spPr/>
      <dgm:t>
        <a:bodyPr/>
        <a:lstStyle/>
        <a:p>
          <a:endParaRPr lang="tr-TR"/>
        </a:p>
      </dgm:t>
    </dgm:pt>
    <dgm:pt modelId="{3C9B3FED-BCFF-420A-AB88-6CBEA5038C01}" type="sibTrans" cxnId="{36B07437-46CE-4EC8-B9BA-0208D2E82BFF}">
      <dgm:prSet/>
      <dgm:spPr/>
      <dgm:t>
        <a:bodyPr/>
        <a:lstStyle/>
        <a:p>
          <a:endParaRPr lang="tr-TR"/>
        </a:p>
      </dgm:t>
    </dgm:pt>
    <dgm:pt modelId="{6BDD5C25-6764-463B-B0FA-9EBDEA31B9A8}">
      <dgm:prSet/>
      <dgm:spPr/>
      <dgm:t>
        <a:bodyPr/>
        <a:lstStyle/>
        <a:p>
          <a:pPr rtl="0"/>
          <a:r>
            <a:rPr lang="tr-TR" smtClean="0"/>
            <a:t>ÖDÜLLENDİRME</a:t>
          </a:r>
          <a:endParaRPr lang="tr-TR"/>
        </a:p>
      </dgm:t>
    </dgm:pt>
    <dgm:pt modelId="{C8799433-0B5E-47D7-ABA3-1CCB50219BFB}" type="parTrans" cxnId="{EBE22CBA-13F4-4088-9BD7-956B2D1DDA49}">
      <dgm:prSet/>
      <dgm:spPr/>
      <dgm:t>
        <a:bodyPr/>
        <a:lstStyle/>
        <a:p>
          <a:endParaRPr lang="tr-TR"/>
        </a:p>
      </dgm:t>
    </dgm:pt>
    <dgm:pt modelId="{3CE3DB54-A971-4027-B076-72BC173DC5BA}" type="sibTrans" cxnId="{EBE22CBA-13F4-4088-9BD7-956B2D1DDA49}">
      <dgm:prSet/>
      <dgm:spPr/>
      <dgm:t>
        <a:bodyPr/>
        <a:lstStyle/>
        <a:p>
          <a:endParaRPr lang="tr-TR"/>
        </a:p>
      </dgm:t>
    </dgm:pt>
    <dgm:pt modelId="{DD7B3700-9C1A-4B05-B0D6-38F3CBF5B557}">
      <dgm:prSet/>
      <dgm:spPr/>
      <dgm:t>
        <a:bodyPr/>
        <a:lstStyle/>
        <a:p>
          <a:pPr rtl="0"/>
          <a:r>
            <a:rPr lang="tr-TR" dirty="0" smtClean="0"/>
            <a:t>DERS DENETİMLERİ VE REHBERLİK</a:t>
          </a:r>
          <a:endParaRPr lang="tr-TR" dirty="0"/>
        </a:p>
      </dgm:t>
    </dgm:pt>
    <dgm:pt modelId="{20F35949-BCF6-4487-9B92-EB8A568EE115}" type="parTrans" cxnId="{25A53B8C-FA00-440D-BD64-41E7AEDB2C81}">
      <dgm:prSet/>
      <dgm:spPr/>
      <dgm:t>
        <a:bodyPr/>
        <a:lstStyle/>
        <a:p>
          <a:endParaRPr lang="tr-TR"/>
        </a:p>
      </dgm:t>
    </dgm:pt>
    <dgm:pt modelId="{330FA65D-047D-454E-A551-29E281D3435F}" type="sibTrans" cxnId="{25A53B8C-FA00-440D-BD64-41E7AEDB2C81}">
      <dgm:prSet/>
      <dgm:spPr/>
      <dgm:t>
        <a:bodyPr/>
        <a:lstStyle/>
        <a:p>
          <a:endParaRPr lang="tr-TR"/>
        </a:p>
      </dgm:t>
    </dgm:pt>
    <dgm:pt modelId="{253ECF91-CCFD-457C-A6E9-33BA65637848}" type="pres">
      <dgm:prSet presAssocID="{B543FEC6-DEC0-4F23-A0C4-D13157877EF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0B71F145-22EA-4937-BDF2-3C4BCC122CD3}" type="pres">
      <dgm:prSet presAssocID="{D4579701-C1C5-45C7-8542-EE7752F88870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495C0BB-018F-498B-A3E4-64AA0A8B1BF5}" type="pres">
      <dgm:prSet presAssocID="{D4579701-C1C5-45C7-8542-EE7752F88870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0E07BA9-1903-4353-A7F9-151751F23F75}" type="pres">
      <dgm:prSet presAssocID="{CA9BFD2F-134B-4DA3-869C-E0E918429F3F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F0B0284-EB55-4921-81ED-915E7FE08CC2}" type="pres">
      <dgm:prSet presAssocID="{3C9B3FED-BCFF-420A-AB88-6CBEA5038C01}" presName="spacer" presStyleCnt="0"/>
      <dgm:spPr/>
    </dgm:pt>
    <dgm:pt modelId="{2A016325-5519-47BA-BAE6-971449B51E94}" type="pres">
      <dgm:prSet presAssocID="{6BDD5C25-6764-463B-B0FA-9EBDEA31B9A8}" presName="parentText" presStyleLbl="node1" presStyleIdx="2" presStyleCnt="4" custLinFactY="113798" custLinFactNeighborX="301" custLinFactNeighborY="20000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30A8113-1608-47F9-99F8-6EEFB55A0862}" type="pres">
      <dgm:prSet presAssocID="{3CE3DB54-A971-4027-B076-72BC173DC5BA}" presName="spacer" presStyleCnt="0"/>
      <dgm:spPr/>
    </dgm:pt>
    <dgm:pt modelId="{A8662755-1462-4949-A56B-964B64C4A5A3}" type="pres">
      <dgm:prSet presAssocID="{DD7B3700-9C1A-4B05-B0D6-38F3CBF5B557}" presName="parentText" presStyleLbl="node1" presStyleIdx="3" presStyleCnt="4" custLinFactY="-98299" custLinFactNeighborX="-10509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F08492E4-6354-479E-8692-76B9F5A9F069}" srcId="{D4579701-C1C5-45C7-8542-EE7752F88870}" destId="{BD1F2B08-7C6A-443C-B7C0-71210CFDB0DA}" srcOrd="1" destOrd="0" parTransId="{A75E8700-95FF-43DB-9477-8C8494198F2B}" sibTransId="{E1F387D9-6C3B-45AA-8733-7E6B9BB1482F}"/>
    <dgm:cxn modelId="{24F1B2B5-8012-4F66-B659-6747464166D5}" srcId="{B543FEC6-DEC0-4F23-A0C4-D13157877EFF}" destId="{D4579701-C1C5-45C7-8542-EE7752F88870}" srcOrd="0" destOrd="0" parTransId="{BF625134-D3EB-4794-A121-9A5E739C848B}" sibTransId="{711D9677-F0B6-4335-BC7D-C0E8B56B8B4C}"/>
    <dgm:cxn modelId="{9575A53F-4772-4687-BCAA-4B8E26C0EFBD}" type="presOf" srcId="{D4579701-C1C5-45C7-8542-EE7752F88870}" destId="{0B71F145-22EA-4937-BDF2-3C4BCC122CD3}" srcOrd="0" destOrd="0" presId="urn:microsoft.com/office/officeart/2005/8/layout/vList2"/>
    <dgm:cxn modelId="{25A53B8C-FA00-440D-BD64-41E7AEDB2C81}" srcId="{B543FEC6-DEC0-4F23-A0C4-D13157877EFF}" destId="{DD7B3700-9C1A-4B05-B0D6-38F3CBF5B557}" srcOrd="3" destOrd="0" parTransId="{20F35949-BCF6-4487-9B92-EB8A568EE115}" sibTransId="{330FA65D-047D-454E-A551-29E281D3435F}"/>
    <dgm:cxn modelId="{FA0D6E6D-702D-49D6-AD1C-528E37E10E5F}" type="presOf" srcId="{CA9BFD2F-134B-4DA3-869C-E0E918429F3F}" destId="{20E07BA9-1903-4353-A7F9-151751F23F75}" srcOrd="0" destOrd="0" presId="urn:microsoft.com/office/officeart/2005/8/layout/vList2"/>
    <dgm:cxn modelId="{30F4DF0C-CD45-41A0-B56A-DCB48370DC3C}" type="presOf" srcId="{6BDD5C25-6764-463B-B0FA-9EBDEA31B9A8}" destId="{2A016325-5519-47BA-BAE6-971449B51E94}" srcOrd="0" destOrd="0" presId="urn:microsoft.com/office/officeart/2005/8/layout/vList2"/>
    <dgm:cxn modelId="{3C2B932E-CA5B-4209-9AE7-239E0D210AB5}" srcId="{D4579701-C1C5-45C7-8542-EE7752F88870}" destId="{4CDC00A6-D9B4-4CF9-90B6-A13B2971F002}" srcOrd="0" destOrd="0" parTransId="{5E1407CA-CA21-4BB7-8AC4-4B9227FD0D38}" sibTransId="{E13FC83E-B2DD-4FA0-8176-E780EF2AF333}"/>
    <dgm:cxn modelId="{E805007F-B96E-40AE-81B1-1DFB2A9B72FF}" type="presOf" srcId="{DD7B3700-9C1A-4B05-B0D6-38F3CBF5B557}" destId="{A8662755-1462-4949-A56B-964B64C4A5A3}" srcOrd="0" destOrd="0" presId="urn:microsoft.com/office/officeart/2005/8/layout/vList2"/>
    <dgm:cxn modelId="{908521F5-34F4-44C6-ACAC-62DA506FB1F3}" type="presOf" srcId="{BD1F2B08-7C6A-443C-B7C0-71210CFDB0DA}" destId="{E495C0BB-018F-498B-A3E4-64AA0A8B1BF5}" srcOrd="0" destOrd="1" presId="urn:microsoft.com/office/officeart/2005/8/layout/vList2"/>
    <dgm:cxn modelId="{EBE22CBA-13F4-4088-9BD7-956B2D1DDA49}" srcId="{B543FEC6-DEC0-4F23-A0C4-D13157877EFF}" destId="{6BDD5C25-6764-463B-B0FA-9EBDEA31B9A8}" srcOrd="2" destOrd="0" parTransId="{C8799433-0B5E-47D7-ABA3-1CCB50219BFB}" sibTransId="{3CE3DB54-A971-4027-B076-72BC173DC5BA}"/>
    <dgm:cxn modelId="{36B07437-46CE-4EC8-B9BA-0208D2E82BFF}" srcId="{B543FEC6-DEC0-4F23-A0C4-D13157877EFF}" destId="{CA9BFD2F-134B-4DA3-869C-E0E918429F3F}" srcOrd="1" destOrd="0" parTransId="{F6ACA6DA-C330-4457-A021-C33E17FC646D}" sibTransId="{3C9B3FED-BCFF-420A-AB88-6CBEA5038C01}"/>
    <dgm:cxn modelId="{A94384D5-59AA-4738-A68F-54880C743159}" type="presOf" srcId="{4CDC00A6-D9B4-4CF9-90B6-A13B2971F002}" destId="{E495C0BB-018F-498B-A3E4-64AA0A8B1BF5}" srcOrd="0" destOrd="0" presId="urn:microsoft.com/office/officeart/2005/8/layout/vList2"/>
    <dgm:cxn modelId="{5B562B63-6B00-4436-821F-CA9D0F71E47B}" type="presOf" srcId="{B543FEC6-DEC0-4F23-A0C4-D13157877EFF}" destId="{253ECF91-CCFD-457C-A6E9-33BA65637848}" srcOrd="0" destOrd="0" presId="urn:microsoft.com/office/officeart/2005/8/layout/vList2"/>
    <dgm:cxn modelId="{BA62639C-5BE6-47D9-8DFA-CE04AD753820}" type="presParOf" srcId="{253ECF91-CCFD-457C-A6E9-33BA65637848}" destId="{0B71F145-22EA-4937-BDF2-3C4BCC122CD3}" srcOrd="0" destOrd="0" presId="urn:microsoft.com/office/officeart/2005/8/layout/vList2"/>
    <dgm:cxn modelId="{7E1583A5-D0B6-4DDC-BD20-F0238A6F2D74}" type="presParOf" srcId="{253ECF91-CCFD-457C-A6E9-33BA65637848}" destId="{E495C0BB-018F-498B-A3E4-64AA0A8B1BF5}" srcOrd="1" destOrd="0" presId="urn:microsoft.com/office/officeart/2005/8/layout/vList2"/>
    <dgm:cxn modelId="{F415310F-CF61-44D0-AB72-A283C8FF6406}" type="presParOf" srcId="{253ECF91-CCFD-457C-A6E9-33BA65637848}" destId="{20E07BA9-1903-4353-A7F9-151751F23F75}" srcOrd="2" destOrd="0" presId="urn:microsoft.com/office/officeart/2005/8/layout/vList2"/>
    <dgm:cxn modelId="{7E6F93BD-329A-4C51-A782-67188854CAB4}" type="presParOf" srcId="{253ECF91-CCFD-457C-A6E9-33BA65637848}" destId="{FF0B0284-EB55-4921-81ED-915E7FE08CC2}" srcOrd="3" destOrd="0" presId="urn:microsoft.com/office/officeart/2005/8/layout/vList2"/>
    <dgm:cxn modelId="{C5F448FC-F644-406F-8E3C-DF52B78FB494}" type="presParOf" srcId="{253ECF91-CCFD-457C-A6E9-33BA65637848}" destId="{2A016325-5519-47BA-BAE6-971449B51E94}" srcOrd="4" destOrd="0" presId="urn:microsoft.com/office/officeart/2005/8/layout/vList2"/>
    <dgm:cxn modelId="{465599B5-08C1-42EF-9DA8-13BD4EFA8E00}" type="presParOf" srcId="{253ECF91-CCFD-457C-A6E9-33BA65637848}" destId="{A30A8113-1608-47F9-99F8-6EEFB55A0862}" srcOrd="5" destOrd="0" presId="urn:microsoft.com/office/officeart/2005/8/layout/vList2"/>
    <dgm:cxn modelId="{11CE50E5-31F2-4D6B-A46F-0F7C2DC0F9D2}" type="presParOf" srcId="{253ECF91-CCFD-457C-A6E9-33BA65637848}" destId="{A8662755-1462-4949-A56B-964B64C4A5A3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15E018E4-01E7-4D68-A819-9892A910FEF4}" type="doc">
      <dgm:prSet loTypeId="urn:microsoft.com/office/officeart/2009/3/layout/SubStepProcess" loCatId="process" qsTypeId="urn:microsoft.com/office/officeart/2005/8/quickstyle/3d4" qsCatId="3D" csTypeId="urn:microsoft.com/office/officeart/2005/8/colors/colorful1#4" csCatId="colorful" phldr="1"/>
      <dgm:spPr/>
      <dgm:t>
        <a:bodyPr/>
        <a:lstStyle/>
        <a:p>
          <a:endParaRPr lang="tr-TR"/>
        </a:p>
      </dgm:t>
    </dgm:pt>
    <dgm:pt modelId="{6A5D34CB-E7C5-44F4-BA67-2981AF85D8C7}">
      <dgm:prSet/>
      <dgm:spPr/>
      <dgm:t>
        <a:bodyPr/>
        <a:lstStyle/>
        <a:p>
          <a:pPr rtl="0"/>
          <a:r>
            <a:rPr lang="tr-TR" dirty="0" smtClean="0"/>
            <a:t>VELİLERE YÖNELİK SEMİNERLER</a:t>
          </a:r>
          <a:endParaRPr lang="tr-TR" dirty="0"/>
        </a:p>
      </dgm:t>
    </dgm:pt>
    <dgm:pt modelId="{5458B2C0-7DBB-4418-901D-C36B469329DA}" type="parTrans" cxnId="{6D7A6208-2674-464A-A792-1235A17E3CF2}">
      <dgm:prSet/>
      <dgm:spPr/>
      <dgm:t>
        <a:bodyPr/>
        <a:lstStyle/>
        <a:p>
          <a:endParaRPr lang="tr-TR"/>
        </a:p>
      </dgm:t>
    </dgm:pt>
    <dgm:pt modelId="{F5B735AB-91DE-4D68-AFFC-9119837E2EBE}" type="sibTrans" cxnId="{6D7A6208-2674-464A-A792-1235A17E3CF2}">
      <dgm:prSet/>
      <dgm:spPr/>
      <dgm:t>
        <a:bodyPr/>
        <a:lstStyle/>
        <a:p>
          <a:endParaRPr lang="tr-TR"/>
        </a:p>
      </dgm:t>
    </dgm:pt>
    <dgm:pt modelId="{F801A2DE-3581-4706-8CCF-86CF7D655F3E}">
      <dgm:prSet/>
      <dgm:spPr/>
      <dgm:t>
        <a:bodyPr/>
        <a:lstStyle/>
        <a:p>
          <a:pPr rtl="0"/>
          <a:r>
            <a:rPr lang="tr-TR" smtClean="0"/>
            <a:t>AİLE İÇİ İLETİŞİM</a:t>
          </a:r>
          <a:endParaRPr lang="tr-TR"/>
        </a:p>
      </dgm:t>
    </dgm:pt>
    <dgm:pt modelId="{F3AB00C7-B1E8-4B38-AB03-8AE1FABAC715}" type="parTrans" cxnId="{08B54039-CA41-48A3-93CB-B1DA3D4A6870}">
      <dgm:prSet/>
      <dgm:spPr/>
      <dgm:t>
        <a:bodyPr/>
        <a:lstStyle/>
        <a:p>
          <a:endParaRPr lang="tr-TR"/>
        </a:p>
      </dgm:t>
    </dgm:pt>
    <dgm:pt modelId="{DF7A89EE-BDC9-412D-AEE8-ED33A4AA9EE4}" type="sibTrans" cxnId="{08B54039-CA41-48A3-93CB-B1DA3D4A6870}">
      <dgm:prSet/>
      <dgm:spPr/>
      <dgm:t>
        <a:bodyPr/>
        <a:lstStyle/>
        <a:p>
          <a:endParaRPr lang="tr-TR"/>
        </a:p>
      </dgm:t>
    </dgm:pt>
    <dgm:pt modelId="{8B9858EA-DB54-49DD-BFEC-1334E1E2E4E7}">
      <dgm:prSet/>
      <dgm:spPr/>
      <dgm:t>
        <a:bodyPr/>
        <a:lstStyle/>
        <a:p>
          <a:pPr rtl="0"/>
          <a:r>
            <a:rPr lang="tr-TR" smtClean="0"/>
            <a:t>SINAV SİSTEMİ</a:t>
          </a:r>
          <a:endParaRPr lang="tr-TR"/>
        </a:p>
      </dgm:t>
    </dgm:pt>
    <dgm:pt modelId="{3F148CF1-C5AC-43A2-AB9F-7919BEBAC788}" type="parTrans" cxnId="{589A2601-789B-4831-B8F8-10B37FBF068F}">
      <dgm:prSet/>
      <dgm:spPr/>
      <dgm:t>
        <a:bodyPr/>
        <a:lstStyle/>
        <a:p>
          <a:endParaRPr lang="tr-TR"/>
        </a:p>
      </dgm:t>
    </dgm:pt>
    <dgm:pt modelId="{E753CB69-E306-432C-BA8A-CA7558D172E5}" type="sibTrans" cxnId="{589A2601-789B-4831-B8F8-10B37FBF068F}">
      <dgm:prSet/>
      <dgm:spPr/>
      <dgm:t>
        <a:bodyPr/>
        <a:lstStyle/>
        <a:p>
          <a:endParaRPr lang="tr-TR"/>
        </a:p>
      </dgm:t>
    </dgm:pt>
    <dgm:pt modelId="{09F3BDE8-738C-4BB2-BAC4-A412E662F9BD}">
      <dgm:prSet/>
      <dgm:spPr/>
      <dgm:t>
        <a:bodyPr/>
        <a:lstStyle/>
        <a:p>
          <a:pPr rtl="0"/>
          <a:r>
            <a:rPr lang="tr-TR" smtClean="0"/>
            <a:t>EV ZİYARETLERİ</a:t>
          </a:r>
          <a:endParaRPr lang="tr-TR"/>
        </a:p>
      </dgm:t>
    </dgm:pt>
    <dgm:pt modelId="{223DC350-EC45-43FE-B224-C9F69BE027F2}" type="parTrans" cxnId="{A3CCFE6A-B40A-4E90-BEC7-DFC0DA247F8E}">
      <dgm:prSet/>
      <dgm:spPr/>
      <dgm:t>
        <a:bodyPr/>
        <a:lstStyle/>
        <a:p>
          <a:endParaRPr lang="tr-TR"/>
        </a:p>
      </dgm:t>
    </dgm:pt>
    <dgm:pt modelId="{1A9A70B7-7F63-4EA8-8CFC-10241D100325}" type="sibTrans" cxnId="{A3CCFE6A-B40A-4E90-BEC7-DFC0DA247F8E}">
      <dgm:prSet/>
      <dgm:spPr/>
      <dgm:t>
        <a:bodyPr/>
        <a:lstStyle/>
        <a:p>
          <a:endParaRPr lang="tr-TR"/>
        </a:p>
      </dgm:t>
    </dgm:pt>
    <dgm:pt modelId="{064BF318-2EA5-4E39-B89A-BFE581A94EB7}">
      <dgm:prSet/>
      <dgm:spPr/>
      <dgm:t>
        <a:bodyPr/>
        <a:lstStyle/>
        <a:p>
          <a:pPr rtl="0"/>
          <a:r>
            <a:rPr lang="tr-TR" smtClean="0"/>
            <a:t>ERGENLİK VE GELİŞİM SEMİNERLERİ</a:t>
          </a:r>
          <a:endParaRPr lang="tr-TR"/>
        </a:p>
      </dgm:t>
    </dgm:pt>
    <dgm:pt modelId="{9F6DF1CB-EA74-442C-A213-5321BFEE05A3}" type="parTrans" cxnId="{059E2983-1FA2-4B7E-9D29-8631F1E97FFC}">
      <dgm:prSet/>
      <dgm:spPr/>
      <dgm:t>
        <a:bodyPr/>
        <a:lstStyle/>
        <a:p>
          <a:endParaRPr lang="tr-TR"/>
        </a:p>
      </dgm:t>
    </dgm:pt>
    <dgm:pt modelId="{12A17A27-6F27-48C3-A628-C866F1D62A8D}" type="sibTrans" cxnId="{059E2983-1FA2-4B7E-9D29-8631F1E97FFC}">
      <dgm:prSet/>
      <dgm:spPr/>
      <dgm:t>
        <a:bodyPr/>
        <a:lstStyle/>
        <a:p>
          <a:endParaRPr lang="tr-TR"/>
        </a:p>
      </dgm:t>
    </dgm:pt>
    <dgm:pt modelId="{6CB96111-C2D5-4E21-9CA4-86EF1813A563}">
      <dgm:prSet/>
      <dgm:spPr/>
      <dgm:t>
        <a:bodyPr/>
        <a:lstStyle/>
        <a:p>
          <a:pPr rtl="0"/>
          <a:r>
            <a:rPr lang="tr-TR" dirty="0" smtClean="0"/>
            <a:t> ÖDÜLLENDİRME</a:t>
          </a:r>
          <a:endParaRPr lang="tr-TR" dirty="0"/>
        </a:p>
      </dgm:t>
    </dgm:pt>
    <dgm:pt modelId="{98F5FCFE-F528-4AE9-A139-8D76DF345C97}" type="parTrans" cxnId="{61330CFB-94CD-4682-9C9D-61BFE70CEBDA}">
      <dgm:prSet/>
      <dgm:spPr/>
      <dgm:t>
        <a:bodyPr/>
        <a:lstStyle/>
        <a:p>
          <a:endParaRPr lang="tr-TR"/>
        </a:p>
      </dgm:t>
    </dgm:pt>
    <dgm:pt modelId="{63E6E3DB-2A75-4EFD-BB24-FE410303AEA9}" type="sibTrans" cxnId="{61330CFB-94CD-4682-9C9D-61BFE70CEBDA}">
      <dgm:prSet/>
      <dgm:spPr/>
      <dgm:t>
        <a:bodyPr/>
        <a:lstStyle/>
        <a:p>
          <a:endParaRPr lang="tr-TR"/>
        </a:p>
      </dgm:t>
    </dgm:pt>
    <dgm:pt modelId="{1807FB6D-6FA9-46F2-AB34-02BAF568CB11}" type="pres">
      <dgm:prSet presAssocID="{15E018E4-01E7-4D68-A819-9892A910FEF4}" presName="Name0" presStyleCnt="0">
        <dgm:presLayoutVars>
          <dgm:chMax val="7"/>
          <dgm:dir/>
          <dgm:animOne val="branch"/>
        </dgm:presLayoutVars>
      </dgm:prSet>
      <dgm:spPr/>
      <dgm:t>
        <a:bodyPr/>
        <a:lstStyle/>
        <a:p>
          <a:endParaRPr lang="tr-TR"/>
        </a:p>
      </dgm:t>
    </dgm:pt>
    <dgm:pt modelId="{EFEA674A-B9F0-4338-B075-30079F4D7A75}" type="pres">
      <dgm:prSet presAssocID="{6A5D34CB-E7C5-44F4-BA67-2981AF85D8C7}" presName="parTx1" presStyleLbl="node1" presStyleIdx="0" presStyleCnt="1"/>
      <dgm:spPr/>
      <dgm:t>
        <a:bodyPr/>
        <a:lstStyle/>
        <a:p>
          <a:endParaRPr lang="tr-TR"/>
        </a:p>
      </dgm:t>
    </dgm:pt>
    <dgm:pt modelId="{4EDF301B-FBCB-4FE9-828D-84F085173483}" type="pres">
      <dgm:prSet presAssocID="{6A5D34CB-E7C5-44F4-BA67-2981AF85D8C7}" presName="spPre1" presStyleCnt="0"/>
      <dgm:spPr/>
    </dgm:pt>
    <dgm:pt modelId="{31563D04-69F7-4789-A91E-ED415C6D44A8}" type="pres">
      <dgm:prSet presAssocID="{6A5D34CB-E7C5-44F4-BA67-2981AF85D8C7}" presName="chLin1" presStyleCnt="0"/>
      <dgm:spPr/>
    </dgm:pt>
    <dgm:pt modelId="{DFCBACA8-EFB7-40F2-A71F-C6FE25F5BE2F}" type="pres">
      <dgm:prSet presAssocID="{F3AB00C7-B1E8-4B38-AB03-8AE1FABAC715}" presName="Name11" presStyleLbl="parChTrans1D1" presStyleIdx="0" presStyleCnt="10"/>
      <dgm:spPr/>
    </dgm:pt>
    <dgm:pt modelId="{4807C074-9260-41EE-94F0-9F690F5D5299}" type="pres">
      <dgm:prSet presAssocID="{F801A2DE-3581-4706-8CCF-86CF7D655F3E}" presName="txAndLines1" presStyleCnt="0"/>
      <dgm:spPr/>
    </dgm:pt>
    <dgm:pt modelId="{F4EA4216-2AEB-4CE5-94FE-DD9D8DBFA528}" type="pres">
      <dgm:prSet presAssocID="{F801A2DE-3581-4706-8CCF-86CF7D655F3E}" presName="anchor1" presStyleCnt="0"/>
      <dgm:spPr/>
    </dgm:pt>
    <dgm:pt modelId="{E7126A2E-FC9B-4951-B22F-F7150DFEB9BE}" type="pres">
      <dgm:prSet presAssocID="{F801A2DE-3581-4706-8CCF-86CF7D655F3E}" presName="backup1" presStyleCnt="0"/>
      <dgm:spPr/>
    </dgm:pt>
    <dgm:pt modelId="{865DDFD3-BB2D-4675-9146-B63DDEEC8805}" type="pres">
      <dgm:prSet presAssocID="{F801A2DE-3581-4706-8CCF-86CF7D655F3E}" presName="preLine1" presStyleLbl="parChTrans1D1" presStyleIdx="1" presStyleCnt="10"/>
      <dgm:spPr/>
    </dgm:pt>
    <dgm:pt modelId="{88D82110-6A00-4D43-959B-6D3ED62A78F3}" type="pres">
      <dgm:prSet presAssocID="{F801A2DE-3581-4706-8CCF-86CF7D655F3E}" presName="desTx1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FCB74C9-2D96-4D9A-85BC-187CA3AACC27}" type="pres">
      <dgm:prSet presAssocID="{3F148CF1-C5AC-43A2-AB9F-7919BEBAC788}" presName="Name11" presStyleLbl="parChTrans1D1" presStyleIdx="2" presStyleCnt="10"/>
      <dgm:spPr/>
    </dgm:pt>
    <dgm:pt modelId="{1B39A5C7-9794-47FE-B571-A92DF9A935DA}" type="pres">
      <dgm:prSet presAssocID="{8B9858EA-DB54-49DD-BFEC-1334E1E2E4E7}" presName="txAndLines1" presStyleCnt="0"/>
      <dgm:spPr/>
    </dgm:pt>
    <dgm:pt modelId="{9CCD1C3A-3D78-4BB7-96D9-746BA737CEA6}" type="pres">
      <dgm:prSet presAssocID="{8B9858EA-DB54-49DD-BFEC-1334E1E2E4E7}" presName="anchor1" presStyleCnt="0"/>
      <dgm:spPr/>
    </dgm:pt>
    <dgm:pt modelId="{A194E106-9E7F-4DBB-8D7D-08C17584B8D3}" type="pres">
      <dgm:prSet presAssocID="{8B9858EA-DB54-49DD-BFEC-1334E1E2E4E7}" presName="backup1" presStyleCnt="0"/>
      <dgm:spPr/>
    </dgm:pt>
    <dgm:pt modelId="{5B60EE49-243B-4AEF-970D-DF051159F167}" type="pres">
      <dgm:prSet presAssocID="{8B9858EA-DB54-49DD-BFEC-1334E1E2E4E7}" presName="preLine1" presStyleLbl="parChTrans1D1" presStyleIdx="3" presStyleCnt="10"/>
      <dgm:spPr/>
    </dgm:pt>
    <dgm:pt modelId="{C2977445-C1A4-4BA8-8E2D-238C9979B839}" type="pres">
      <dgm:prSet presAssocID="{8B9858EA-DB54-49DD-BFEC-1334E1E2E4E7}" presName="desTx1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18324D5-135E-4D41-BC2B-17968E460DB2}" type="pres">
      <dgm:prSet presAssocID="{223DC350-EC45-43FE-B224-C9F69BE027F2}" presName="Name11" presStyleLbl="parChTrans1D1" presStyleIdx="4" presStyleCnt="10"/>
      <dgm:spPr/>
    </dgm:pt>
    <dgm:pt modelId="{4368EC6F-EBD4-45FA-A439-0B90F944F839}" type="pres">
      <dgm:prSet presAssocID="{09F3BDE8-738C-4BB2-BAC4-A412E662F9BD}" presName="txAndLines1" presStyleCnt="0"/>
      <dgm:spPr/>
    </dgm:pt>
    <dgm:pt modelId="{7FB0B7AA-ABD4-4F78-A964-068017D39EAA}" type="pres">
      <dgm:prSet presAssocID="{09F3BDE8-738C-4BB2-BAC4-A412E662F9BD}" presName="anchor1" presStyleCnt="0"/>
      <dgm:spPr/>
    </dgm:pt>
    <dgm:pt modelId="{42C42517-D787-4D56-9367-535B30CFC20F}" type="pres">
      <dgm:prSet presAssocID="{09F3BDE8-738C-4BB2-BAC4-A412E662F9BD}" presName="backup1" presStyleCnt="0"/>
      <dgm:spPr/>
    </dgm:pt>
    <dgm:pt modelId="{D0679CD3-07A9-422A-8694-C584C5042B2E}" type="pres">
      <dgm:prSet presAssocID="{09F3BDE8-738C-4BB2-BAC4-A412E662F9BD}" presName="preLine1" presStyleLbl="parChTrans1D1" presStyleIdx="5" presStyleCnt="10"/>
      <dgm:spPr/>
    </dgm:pt>
    <dgm:pt modelId="{4E12F099-39E5-4E8A-A3FD-01687617CD3B}" type="pres">
      <dgm:prSet presAssocID="{09F3BDE8-738C-4BB2-BAC4-A412E662F9BD}" presName="desTx1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6FDB32B-9FEF-4C56-9C7F-C0CE207268A3}" type="pres">
      <dgm:prSet presAssocID="{9F6DF1CB-EA74-442C-A213-5321BFEE05A3}" presName="Name11" presStyleLbl="parChTrans1D1" presStyleIdx="6" presStyleCnt="10"/>
      <dgm:spPr/>
    </dgm:pt>
    <dgm:pt modelId="{F392B653-4E95-4716-B9B1-132677361361}" type="pres">
      <dgm:prSet presAssocID="{064BF318-2EA5-4E39-B89A-BFE581A94EB7}" presName="txAndLines1" presStyleCnt="0"/>
      <dgm:spPr/>
    </dgm:pt>
    <dgm:pt modelId="{D70E20E4-2AC6-4FA6-91D0-719F84242B7C}" type="pres">
      <dgm:prSet presAssocID="{064BF318-2EA5-4E39-B89A-BFE581A94EB7}" presName="anchor1" presStyleCnt="0"/>
      <dgm:spPr/>
    </dgm:pt>
    <dgm:pt modelId="{E4F95E1E-D3B9-439B-BA2A-7FC491C6082E}" type="pres">
      <dgm:prSet presAssocID="{064BF318-2EA5-4E39-B89A-BFE581A94EB7}" presName="backup1" presStyleCnt="0"/>
      <dgm:spPr/>
    </dgm:pt>
    <dgm:pt modelId="{6EBB897C-3C82-4EE8-9370-D32B56D13436}" type="pres">
      <dgm:prSet presAssocID="{064BF318-2EA5-4E39-B89A-BFE581A94EB7}" presName="preLine1" presStyleLbl="parChTrans1D1" presStyleIdx="7" presStyleCnt="10"/>
      <dgm:spPr/>
    </dgm:pt>
    <dgm:pt modelId="{C224B3C8-4170-49DC-AC3B-CA27629233C9}" type="pres">
      <dgm:prSet presAssocID="{064BF318-2EA5-4E39-B89A-BFE581A94EB7}" presName="desTx1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DB1A2BD-BA32-41CE-A929-438C8428C580}" type="pres">
      <dgm:prSet presAssocID="{98F5FCFE-F528-4AE9-A139-8D76DF345C97}" presName="Name11" presStyleLbl="parChTrans1D1" presStyleIdx="8" presStyleCnt="10"/>
      <dgm:spPr/>
    </dgm:pt>
    <dgm:pt modelId="{51F062B3-AA0B-4A61-9F67-C44A0998C2C7}" type="pres">
      <dgm:prSet presAssocID="{6CB96111-C2D5-4E21-9CA4-86EF1813A563}" presName="txAndLines1" presStyleCnt="0"/>
      <dgm:spPr/>
    </dgm:pt>
    <dgm:pt modelId="{705B42FA-FA7D-40CD-B8A1-E437CE940E67}" type="pres">
      <dgm:prSet presAssocID="{6CB96111-C2D5-4E21-9CA4-86EF1813A563}" presName="anchor1" presStyleCnt="0"/>
      <dgm:spPr/>
    </dgm:pt>
    <dgm:pt modelId="{E0982A7A-8E57-412C-9871-5CEEECBA93B1}" type="pres">
      <dgm:prSet presAssocID="{6CB96111-C2D5-4E21-9CA4-86EF1813A563}" presName="backup1" presStyleCnt="0"/>
      <dgm:spPr/>
    </dgm:pt>
    <dgm:pt modelId="{FC95D58E-E113-4309-9946-8ABCB339B2B8}" type="pres">
      <dgm:prSet presAssocID="{6CB96111-C2D5-4E21-9CA4-86EF1813A563}" presName="preLine1" presStyleLbl="parChTrans1D1" presStyleIdx="9" presStyleCnt="10"/>
      <dgm:spPr/>
    </dgm:pt>
    <dgm:pt modelId="{21104E57-19B5-49CD-B638-8579132B2BC5}" type="pres">
      <dgm:prSet presAssocID="{6CB96111-C2D5-4E21-9CA4-86EF1813A563}" presName="desTx1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7356F932-E622-44A9-9CB9-430C2DAD6FE4}" type="presOf" srcId="{F801A2DE-3581-4706-8CCF-86CF7D655F3E}" destId="{88D82110-6A00-4D43-959B-6D3ED62A78F3}" srcOrd="0" destOrd="0" presId="urn:microsoft.com/office/officeart/2009/3/layout/SubStepProcess"/>
    <dgm:cxn modelId="{A3CCFE6A-B40A-4E90-BEC7-DFC0DA247F8E}" srcId="{6A5D34CB-E7C5-44F4-BA67-2981AF85D8C7}" destId="{09F3BDE8-738C-4BB2-BAC4-A412E662F9BD}" srcOrd="2" destOrd="0" parTransId="{223DC350-EC45-43FE-B224-C9F69BE027F2}" sibTransId="{1A9A70B7-7F63-4EA8-8CFC-10241D100325}"/>
    <dgm:cxn modelId="{4D18D010-C58E-4697-9329-C67862B987C2}" type="presOf" srcId="{8B9858EA-DB54-49DD-BFEC-1334E1E2E4E7}" destId="{C2977445-C1A4-4BA8-8E2D-238C9979B839}" srcOrd="0" destOrd="0" presId="urn:microsoft.com/office/officeart/2009/3/layout/SubStepProcess"/>
    <dgm:cxn modelId="{6D326C70-8EF5-4081-B5BF-E850222A5EA4}" type="presOf" srcId="{15E018E4-01E7-4D68-A819-9892A910FEF4}" destId="{1807FB6D-6FA9-46F2-AB34-02BAF568CB11}" srcOrd="0" destOrd="0" presId="urn:microsoft.com/office/officeart/2009/3/layout/SubStepProcess"/>
    <dgm:cxn modelId="{61330CFB-94CD-4682-9C9D-61BFE70CEBDA}" srcId="{6A5D34CB-E7C5-44F4-BA67-2981AF85D8C7}" destId="{6CB96111-C2D5-4E21-9CA4-86EF1813A563}" srcOrd="4" destOrd="0" parTransId="{98F5FCFE-F528-4AE9-A139-8D76DF345C97}" sibTransId="{63E6E3DB-2A75-4EFD-BB24-FE410303AEA9}"/>
    <dgm:cxn modelId="{0D4ED3BB-FE85-4889-995F-D5F6604AD8D8}" type="presOf" srcId="{09F3BDE8-738C-4BB2-BAC4-A412E662F9BD}" destId="{4E12F099-39E5-4E8A-A3FD-01687617CD3B}" srcOrd="0" destOrd="0" presId="urn:microsoft.com/office/officeart/2009/3/layout/SubStepProcess"/>
    <dgm:cxn modelId="{589A2601-789B-4831-B8F8-10B37FBF068F}" srcId="{6A5D34CB-E7C5-44F4-BA67-2981AF85D8C7}" destId="{8B9858EA-DB54-49DD-BFEC-1334E1E2E4E7}" srcOrd="1" destOrd="0" parTransId="{3F148CF1-C5AC-43A2-AB9F-7919BEBAC788}" sibTransId="{E753CB69-E306-432C-BA8A-CA7558D172E5}"/>
    <dgm:cxn modelId="{059E2983-1FA2-4B7E-9D29-8631F1E97FFC}" srcId="{6A5D34CB-E7C5-44F4-BA67-2981AF85D8C7}" destId="{064BF318-2EA5-4E39-B89A-BFE581A94EB7}" srcOrd="3" destOrd="0" parTransId="{9F6DF1CB-EA74-442C-A213-5321BFEE05A3}" sibTransId="{12A17A27-6F27-48C3-A628-C866F1D62A8D}"/>
    <dgm:cxn modelId="{E5401ADE-61C4-4205-91FA-ACEB304E97E1}" type="presOf" srcId="{6CB96111-C2D5-4E21-9CA4-86EF1813A563}" destId="{21104E57-19B5-49CD-B638-8579132B2BC5}" srcOrd="0" destOrd="0" presId="urn:microsoft.com/office/officeart/2009/3/layout/SubStepProcess"/>
    <dgm:cxn modelId="{6D7A6208-2674-464A-A792-1235A17E3CF2}" srcId="{15E018E4-01E7-4D68-A819-9892A910FEF4}" destId="{6A5D34CB-E7C5-44F4-BA67-2981AF85D8C7}" srcOrd="0" destOrd="0" parTransId="{5458B2C0-7DBB-4418-901D-C36B469329DA}" sibTransId="{F5B735AB-91DE-4D68-AFFC-9119837E2EBE}"/>
    <dgm:cxn modelId="{E7B0A267-2CBB-4803-A313-D7CC10DDD742}" type="presOf" srcId="{6A5D34CB-E7C5-44F4-BA67-2981AF85D8C7}" destId="{EFEA674A-B9F0-4338-B075-30079F4D7A75}" srcOrd="0" destOrd="0" presId="urn:microsoft.com/office/officeart/2009/3/layout/SubStepProcess"/>
    <dgm:cxn modelId="{08B54039-CA41-48A3-93CB-B1DA3D4A6870}" srcId="{6A5D34CB-E7C5-44F4-BA67-2981AF85D8C7}" destId="{F801A2DE-3581-4706-8CCF-86CF7D655F3E}" srcOrd="0" destOrd="0" parTransId="{F3AB00C7-B1E8-4B38-AB03-8AE1FABAC715}" sibTransId="{DF7A89EE-BDC9-412D-AEE8-ED33A4AA9EE4}"/>
    <dgm:cxn modelId="{FD9A8510-8F18-447C-BAF9-FE6EE6658A1E}" type="presOf" srcId="{064BF318-2EA5-4E39-B89A-BFE581A94EB7}" destId="{C224B3C8-4170-49DC-AC3B-CA27629233C9}" srcOrd="0" destOrd="0" presId="urn:microsoft.com/office/officeart/2009/3/layout/SubStepProcess"/>
    <dgm:cxn modelId="{5879C211-68AD-42D7-A579-9046C3B06743}" type="presParOf" srcId="{1807FB6D-6FA9-46F2-AB34-02BAF568CB11}" destId="{EFEA674A-B9F0-4338-B075-30079F4D7A75}" srcOrd="0" destOrd="0" presId="urn:microsoft.com/office/officeart/2009/3/layout/SubStepProcess"/>
    <dgm:cxn modelId="{DBD5E753-171C-41BC-9295-99CA5DFC9118}" type="presParOf" srcId="{1807FB6D-6FA9-46F2-AB34-02BAF568CB11}" destId="{4EDF301B-FBCB-4FE9-828D-84F085173483}" srcOrd="1" destOrd="0" presId="urn:microsoft.com/office/officeart/2009/3/layout/SubStepProcess"/>
    <dgm:cxn modelId="{8AE5F522-5633-4991-B86C-4B925DAB1FED}" type="presParOf" srcId="{1807FB6D-6FA9-46F2-AB34-02BAF568CB11}" destId="{31563D04-69F7-4789-A91E-ED415C6D44A8}" srcOrd="2" destOrd="0" presId="urn:microsoft.com/office/officeart/2009/3/layout/SubStepProcess"/>
    <dgm:cxn modelId="{96AF0C13-621E-40E1-8163-CD5ED3CA370C}" type="presParOf" srcId="{31563D04-69F7-4789-A91E-ED415C6D44A8}" destId="{DFCBACA8-EFB7-40F2-A71F-C6FE25F5BE2F}" srcOrd="0" destOrd="0" presId="urn:microsoft.com/office/officeart/2009/3/layout/SubStepProcess"/>
    <dgm:cxn modelId="{38E4DDFC-7FD0-400E-B4D8-29ECB6786806}" type="presParOf" srcId="{31563D04-69F7-4789-A91E-ED415C6D44A8}" destId="{4807C074-9260-41EE-94F0-9F690F5D5299}" srcOrd="1" destOrd="0" presId="urn:microsoft.com/office/officeart/2009/3/layout/SubStepProcess"/>
    <dgm:cxn modelId="{B022A520-3C33-4E00-8CEA-A6E64F084685}" type="presParOf" srcId="{4807C074-9260-41EE-94F0-9F690F5D5299}" destId="{F4EA4216-2AEB-4CE5-94FE-DD9D8DBFA528}" srcOrd="0" destOrd="0" presId="urn:microsoft.com/office/officeart/2009/3/layout/SubStepProcess"/>
    <dgm:cxn modelId="{2720CF2C-D34B-4AF8-8645-287710A3DAC8}" type="presParOf" srcId="{4807C074-9260-41EE-94F0-9F690F5D5299}" destId="{E7126A2E-FC9B-4951-B22F-F7150DFEB9BE}" srcOrd="1" destOrd="0" presId="urn:microsoft.com/office/officeart/2009/3/layout/SubStepProcess"/>
    <dgm:cxn modelId="{A951292A-7626-4BA7-B950-00406C4B0FA7}" type="presParOf" srcId="{4807C074-9260-41EE-94F0-9F690F5D5299}" destId="{865DDFD3-BB2D-4675-9146-B63DDEEC8805}" srcOrd="2" destOrd="0" presId="urn:microsoft.com/office/officeart/2009/3/layout/SubStepProcess"/>
    <dgm:cxn modelId="{95414210-B305-47DA-B76E-001CFB8B9614}" type="presParOf" srcId="{4807C074-9260-41EE-94F0-9F690F5D5299}" destId="{88D82110-6A00-4D43-959B-6D3ED62A78F3}" srcOrd="3" destOrd="0" presId="urn:microsoft.com/office/officeart/2009/3/layout/SubStepProcess"/>
    <dgm:cxn modelId="{F24B418F-2400-4D14-8366-6F9985B8E20A}" type="presParOf" srcId="{31563D04-69F7-4789-A91E-ED415C6D44A8}" destId="{2FCB74C9-2D96-4D9A-85BC-187CA3AACC27}" srcOrd="2" destOrd="0" presId="urn:microsoft.com/office/officeart/2009/3/layout/SubStepProcess"/>
    <dgm:cxn modelId="{5BE176DA-92F7-4B41-8322-7451072F910B}" type="presParOf" srcId="{31563D04-69F7-4789-A91E-ED415C6D44A8}" destId="{1B39A5C7-9794-47FE-B571-A92DF9A935DA}" srcOrd="3" destOrd="0" presId="urn:microsoft.com/office/officeart/2009/3/layout/SubStepProcess"/>
    <dgm:cxn modelId="{3E5AABEA-9FC3-4B9E-BDBE-308ECA5A31E7}" type="presParOf" srcId="{1B39A5C7-9794-47FE-B571-A92DF9A935DA}" destId="{9CCD1C3A-3D78-4BB7-96D9-746BA737CEA6}" srcOrd="0" destOrd="0" presId="urn:microsoft.com/office/officeart/2009/3/layout/SubStepProcess"/>
    <dgm:cxn modelId="{EDD56208-1663-4691-A076-860D54A82369}" type="presParOf" srcId="{1B39A5C7-9794-47FE-B571-A92DF9A935DA}" destId="{A194E106-9E7F-4DBB-8D7D-08C17584B8D3}" srcOrd="1" destOrd="0" presId="urn:microsoft.com/office/officeart/2009/3/layout/SubStepProcess"/>
    <dgm:cxn modelId="{C1FFB622-4CA4-486D-BF5A-E2439B3387F6}" type="presParOf" srcId="{1B39A5C7-9794-47FE-B571-A92DF9A935DA}" destId="{5B60EE49-243B-4AEF-970D-DF051159F167}" srcOrd="2" destOrd="0" presId="urn:microsoft.com/office/officeart/2009/3/layout/SubStepProcess"/>
    <dgm:cxn modelId="{4731FA19-2F46-462C-B656-DC1B288972D0}" type="presParOf" srcId="{1B39A5C7-9794-47FE-B571-A92DF9A935DA}" destId="{C2977445-C1A4-4BA8-8E2D-238C9979B839}" srcOrd="3" destOrd="0" presId="urn:microsoft.com/office/officeart/2009/3/layout/SubStepProcess"/>
    <dgm:cxn modelId="{9AD8F592-FA16-4628-889B-983C2597F78A}" type="presParOf" srcId="{31563D04-69F7-4789-A91E-ED415C6D44A8}" destId="{C18324D5-135E-4D41-BC2B-17968E460DB2}" srcOrd="4" destOrd="0" presId="urn:microsoft.com/office/officeart/2009/3/layout/SubStepProcess"/>
    <dgm:cxn modelId="{012C2215-0832-4B8B-9D39-ACE8A3192773}" type="presParOf" srcId="{31563D04-69F7-4789-A91E-ED415C6D44A8}" destId="{4368EC6F-EBD4-45FA-A439-0B90F944F839}" srcOrd="5" destOrd="0" presId="urn:microsoft.com/office/officeart/2009/3/layout/SubStepProcess"/>
    <dgm:cxn modelId="{BB3AD2E1-7251-4A28-835E-61AF73CF2D76}" type="presParOf" srcId="{4368EC6F-EBD4-45FA-A439-0B90F944F839}" destId="{7FB0B7AA-ABD4-4F78-A964-068017D39EAA}" srcOrd="0" destOrd="0" presId="urn:microsoft.com/office/officeart/2009/3/layout/SubStepProcess"/>
    <dgm:cxn modelId="{85BC4A7C-BC44-47E5-A6A0-9D9E6A06C568}" type="presParOf" srcId="{4368EC6F-EBD4-45FA-A439-0B90F944F839}" destId="{42C42517-D787-4D56-9367-535B30CFC20F}" srcOrd="1" destOrd="0" presId="urn:microsoft.com/office/officeart/2009/3/layout/SubStepProcess"/>
    <dgm:cxn modelId="{A96125B1-4960-4C68-A9EA-EB07D056CCE5}" type="presParOf" srcId="{4368EC6F-EBD4-45FA-A439-0B90F944F839}" destId="{D0679CD3-07A9-422A-8694-C584C5042B2E}" srcOrd="2" destOrd="0" presId="urn:microsoft.com/office/officeart/2009/3/layout/SubStepProcess"/>
    <dgm:cxn modelId="{967DEB13-BA8A-4E64-93BD-23B5B4EBAA0A}" type="presParOf" srcId="{4368EC6F-EBD4-45FA-A439-0B90F944F839}" destId="{4E12F099-39E5-4E8A-A3FD-01687617CD3B}" srcOrd="3" destOrd="0" presId="urn:microsoft.com/office/officeart/2009/3/layout/SubStepProcess"/>
    <dgm:cxn modelId="{6A4A1981-42E9-4D43-BAF0-A8F93B196F62}" type="presParOf" srcId="{31563D04-69F7-4789-A91E-ED415C6D44A8}" destId="{B6FDB32B-9FEF-4C56-9C7F-C0CE207268A3}" srcOrd="6" destOrd="0" presId="urn:microsoft.com/office/officeart/2009/3/layout/SubStepProcess"/>
    <dgm:cxn modelId="{63675963-9393-43DD-A339-38B784929B3F}" type="presParOf" srcId="{31563D04-69F7-4789-A91E-ED415C6D44A8}" destId="{F392B653-4E95-4716-B9B1-132677361361}" srcOrd="7" destOrd="0" presId="urn:microsoft.com/office/officeart/2009/3/layout/SubStepProcess"/>
    <dgm:cxn modelId="{DEF32814-F2DE-4519-975A-F42A022371E8}" type="presParOf" srcId="{F392B653-4E95-4716-B9B1-132677361361}" destId="{D70E20E4-2AC6-4FA6-91D0-719F84242B7C}" srcOrd="0" destOrd="0" presId="urn:microsoft.com/office/officeart/2009/3/layout/SubStepProcess"/>
    <dgm:cxn modelId="{C2A6914F-8EDA-4C57-8500-A924FBEA617A}" type="presParOf" srcId="{F392B653-4E95-4716-B9B1-132677361361}" destId="{E4F95E1E-D3B9-439B-BA2A-7FC491C6082E}" srcOrd="1" destOrd="0" presId="urn:microsoft.com/office/officeart/2009/3/layout/SubStepProcess"/>
    <dgm:cxn modelId="{3561D9C2-F669-48FC-B9FD-DEC5006A7A38}" type="presParOf" srcId="{F392B653-4E95-4716-B9B1-132677361361}" destId="{6EBB897C-3C82-4EE8-9370-D32B56D13436}" srcOrd="2" destOrd="0" presId="urn:microsoft.com/office/officeart/2009/3/layout/SubStepProcess"/>
    <dgm:cxn modelId="{A580304B-5B10-449F-942A-A5B1D3DD8C31}" type="presParOf" srcId="{F392B653-4E95-4716-B9B1-132677361361}" destId="{C224B3C8-4170-49DC-AC3B-CA27629233C9}" srcOrd="3" destOrd="0" presId="urn:microsoft.com/office/officeart/2009/3/layout/SubStepProcess"/>
    <dgm:cxn modelId="{3ACB31A4-603D-450C-BA48-A5C1FAE51707}" type="presParOf" srcId="{31563D04-69F7-4789-A91E-ED415C6D44A8}" destId="{8DB1A2BD-BA32-41CE-A929-438C8428C580}" srcOrd="8" destOrd="0" presId="urn:microsoft.com/office/officeart/2009/3/layout/SubStepProcess"/>
    <dgm:cxn modelId="{DECB8AF6-5C2E-41C2-B147-6A06580EA3FE}" type="presParOf" srcId="{31563D04-69F7-4789-A91E-ED415C6D44A8}" destId="{51F062B3-AA0B-4A61-9F67-C44A0998C2C7}" srcOrd="9" destOrd="0" presId="urn:microsoft.com/office/officeart/2009/3/layout/SubStepProcess"/>
    <dgm:cxn modelId="{A323F45E-E198-4A0B-97AF-142024CB08B8}" type="presParOf" srcId="{51F062B3-AA0B-4A61-9F67-C44A0998C2C7}" destId="{705B42FA-FA7D-40CD-B8A1-E437CE940E67}" srcOrd="0" destOrd="0" presId="urn:microsoft.com/office/officeart/2009/3/layout/SubStepProcess"/>
    <dgm:cxn modelId="{C5C4BAC1-9268-410B-A3E1-A8F7D8B80205}" type="presParOf" srcId="{51F062B3-AA0B-4A61-9F67-C44A0998C2C7}" destId="{E0982A7A-8E57-412C-9871-5CEEECBA93B1}" srcOrd="1" destOrd="0" presId="urn:microsoft.com/office/officeart/2009/3/layout/SubStepProcess"/>
    <dgm:cxn modelId="{E981D3D8-141E-4D94-905A-ED65CF8B461E}" type="presParOf" srcId="{51F062B3-AA0B-4A61-9F67-C44A0998C2C7}" destId="{FC95D58E-E113-4309-9946-8ABCB339B2B8}" srcOrd="2" destOrd="0" presId="urn:microsoft.com/office/officeart/2009/3/layout/SubStepProcess"/>
    <dgm:cxn modelId="{0244AE2A-B7E2-4272-BC30-7487560ABA52}" type="presParOf" srcId="{51F062B3-AA0B-4A61-9F67-C44A0998C2C7}" destId="{21104E57-19B5-49CD-B638-8579132B2BC5}" srcOrd="3" destOrd="0" presId="urn:microsoft.com/office/officeart/2009/3/layout/SubSte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B0F8E103-254B-400E-814B-2A64C140AAF4}" type="doc">
      <dgm:prSet loTypeId="urn:microsoft.com/office/officeart/2005/8/layout/vList2" loCatId="list" qsTypeId="urn:microsoft.com/office/officeart/2005/8/quickstyle/simple1" qsCatId="simple" csTypeId="urn:microsoft.com/office/officeart/2005/8/colors/colorful1#5" csCatId="colorful" phldr="1"/>
      <dgm:spPr/>
      <dgm:t>
        <a:bodyPr/>
        <a:lstStyle/>
        <a:p>
          <a:endParaRPr lang="tr-TR"/>
        </a:p>
      </dgm:t>
    </dgm:pt>
    <dgm:pt modelId="{F9AABD6C-CC29-4FA0-8787-CF078CDA3EE3}">
      <dgm:prSet/>
      <dgm:spPr/>
      <dgm:t>
        <a:bodyPr/>
        <a:lstStyle/>
        <a:p>
          <a:pPr rtl="0"/>
          <a:r>
            <a:rPr lang="tr-TR" b="1" dirty="0" smtClean="0"/>
            <a:t>1-MOTİVASYON SEMİNERLERİ </a:t>
          </a:r>
          <a:r>
            <a:rPr lang="tr-TR" dirty="0" smtClean="0"/>
            <a:t>ÖĞRENCİLERE YÖNELİK</a:t>
          </a:r>
          <a:endParaRPr lang="tr-TR" dirty="0"/>
        </a:p>
      </dgm:t>
    </dgm:pt>
    <dgm:pt modelId="{6E9830C3-A87D-4172-8421-51F6BAEDF165}" type="parTrans" cxnId="{1AA7026F-3A27-4631-94CF-B537BDA29A2A}">
      <dgm:prSet/>
      <dgm:spPr/>
      <dgm:t>
        <a:bodyPr/>
        <a:lstStyle/>
        <a:p>
          <a:endParaRPr lang="tr-TR"/>
        </a:p>
      </dgm:t>
    </dgm:pt>
    <dgm:pt modelId="{A548C4F4-5586-4698-85E8-5CD0A51BF250}" type="sibTrans" cxnId="{1AA7026F-3A27-4631-94CF-B537BDA29A2A}">
      <dgm:prSet/>
      <dgm:spPr/>
      <dgm:t>
        <a:bodyPr/>
        <a:lstStyle/>
        <a:p>
          <a:endParaRPr lang="tr-TR"/>
        </a:p>
      </dgm:t>
    </dgm:pt>
    <dgm:pt modelId="{E265ABDC-053E-4F96-8CBE-F9B9E47CB042}">
      <dgm:prSet/>
      <dgm:spPr/>
      <dgm:t>
        <a:bodyPr/>
        <a:lstStyle/>
        <a:p>
          <a:pPr rtl="0"/>
          <a:r>
            <a:rPr lang="tr-TR" b="1" smtClean="0"/>
            <a:t>2-HEDEF OLUŞTURMA</a:t>
          </a:r>
          <a:endParaRPr lang="tr-TR"/>
        </a:p>
      </dgm:t>
    </dgm:pt>
    <dgm:pt modelId="{C2906294-5FB0-4F04-8B24-B556D0362964}" type="parTrans" cxnId="{131EA48A-7E16-4A5E-95A6-8F9B3B54756C}">
      <dgm:prSet/>
      <dgm:spPr/>
      <dgm:t>
        <a:bodyPr/>
        <a:lstStyle/>
        <a:p>
          <a:endParaRPr lang="tr-TR"/>
        </a:p>
      </dgm:t>
    </dgm:pt>
    <dgm:pt modelId="{3E90DD13-6FCF-4787-A447-5810428E94EA}" type="sibTrans" cxnId="{131EA48A-7E16-4A5E-95A6-8F9B3B54756C}">
      <dgm:prSet/>
      <dgm:spPr/>
      <dgm:t>
        <a:bodyPr/>
        <a:lstStyle/>
        <a:p>
          <a:endParaRPr lang="tr-TR"/>
        </a:p>
      </dgm:t>
    </dgm:pt>
    <dgm:pt modelId="{0467A99C-55F2-4DFD-A89B-BB0346E40F2A}">
      <dgm:prSet/>
      <dgm:spPr/>
      <dgm:t>
        <a:bodyPr/>
        <a:lstStyle/>
        <a:p>
          <a:pPr rtl="0"/>
          <a:r>
            <a:rPr lang="tr-TR" dirty="0" smtClean="0"/>
            <a:t>BİREYSEL GÖRÜŞME / BİREYSEL TAKİP</a:t>
          </a:r>
          <a:endParaRPr lang="tr-TR" dirty="0"/>
        </a:p>
      </dgm:t>
    </dgm:pt>
    <dgm:pt modelId="{D22810D8-ABEF-40F5-B8C7-2C4E44ABB37F}" type="parTrans" cxnId="{6FE3F46B-4E3B-44F1-B410-70FFFF8C48BB}">
      <dgm:prSet/>
      <dgm:spPr/>
      <dgm:t>
        <a:bodyPr/>
        <a:lstStyle/>
        <a:p>
          <a:endParaRPr lang="tr-TR"/>
        </a:p>
      </dgm:t>
    </dgm:pt>
    <dgm:pt modelId="{80EAED1A-4765-4443-8D57-AEE577C71FA6}" type="sibTrans" cxnId="{6FE3F46B-4E3B-44F1-B410-70FFFF8C48BB}">
      <dgm:prSet/>
      <dgm:spPr/>
      <dgm:t>
        <a:bodyPr/>
        <a:lstStyle/>
        <a:p>
          <a:endParaRPr lang="tr-TR"/>
        </a:p>
      </dgm:t>
    </dgm:pt>
    <dgm:pt modelId="{B19E3002-58CB-458E-A5DA-BA1823DCE8F1}">
      <dgm:prSet/>
      <dgm:spPr/>
      <dgm:t>
        <a:bodyPr/>
        <a:lstStyle/>
        <a:p>
          <a:pPr rtl="0"/>
          <a:r>
            <a:rPr lang="tr-TR" smtClean="0"/>
            <a:t>SINIF BAZLI GÖRÜŞMELER</a:t>
          </a:r>
          <a:endParaRPr lang="tr-TR"/>
        </a:p>
      </dgm:t>
    </dgm:pt>
    <dgm:pt modelId="{B9214280-809A-488D-B311-67DA1E02B67B}" type="parTrans" cxnId="{EAF4A418-070F-43CD-B9E0-C5AA5DCDFBD1}">
      <dgm:prSet/>
      <dgm:spPr/>
      <dgm:t>
        <a:bodyPr/>
        <a:lstStyle/>
        <a:p>
          <a:endParaRPr lang="tr-TR"/>
        </a:p>
      </dgm:t>
    </dgm:pt>
    <dgm:pt modelId="{8F1E847A-81DE-479A-B80B-FFB6226E8869}" type="sibTrans" cxnId="{EAF4A418-070F-43CD-B9E0-C5AA5DCDFBD1}">
      <dgm:prSet/>
      <dgm:spPr/>
      <dgm:t>
        <a:bodyPr/>
        <a:lstStyle/>
        <a:p>
          <a:endParaRPr lang="tr-TR"/>
        </a:p>
      </dgm:t>
    </dgm:pt>
    <dgm:pt modelId="{BA3A21EF-8EF3-49E3-975C-41B810CA3EEF}">
      <dgm:prSet/>
      <dgm:spPr/>
      <dgm:t>
        <a:bodyPr/>
        <a:lstStyle/>
        <a:p>
          <a:pPr rtl="0"/>
          <a:r>
            <a:rPr lang="tr-TR" smtClean="0"/>
            <a:t>DAHA ÖNCE SINAV KAZANMIŞ ÖĞRENCİ BULUŞMALARI</a:t>
          </a:r>
          <a:endParaRPr lang="tr-TR"/>
        </a:p>
      </dgm:t>
    </dgm:pt>
    <dgm:pt modelId="{B941788E-D63F-411F-92B2-6B2AEB6B08E3}" type="parTrans" cxnId="{7772AA4D-456E-4A0D-932A-5B4874526924}">
      <dgm:prSet/>
      <dgm:spPr/>
      <dgm:t>
        <a:bodyPr/>
        <a:lstStyle/>
        <a:p>
          <a:endParaRPr lang="tr-TR"/>
        </a:p>
      </dgm:t>
    </dgm:pt>
    <dgm:pt modelId="{61536811-E3E8-4A03-B7C6-C63F44F97F12}" type="sibTrans" cxnId="{7772AA4D-456E-4A0D-932A-5B4874526924}">
      <dgm:prSet/>
      <dgm:spPr/>
      <dgm:t>
        <a:bodyPr/>
        <a:lstStyle/>
        <a:p>
          <a:endParaRPr lang="tr-TR"/>
        </a:p>
      </dgm:t>
    </dgm:pt>
    <dgm:pt modelId="{CDFDA56C-3436-4D17-BB07-556C41CFABE0}">
      <dgm:prSet/>
      <dgm:spPr/>
      <dgm:t>
        <a:bodyPr/>
        <a:lstStyle/>
        <a:p>
          <a:pPr rtl="0"/>
          <a:r>
            <a:rPr lang="tr-TR" dirty="0" smtClean="0"/>
            <a:t>ALANINDA UZMAN EĞİTMENLER</a:t>
          </a:r>
          <a:endParaRPr lang="tr-TR" dirty="0"/>
        </a:p>
      </dgm:t>
    </dgm:pt>
    <dgm:pt modelId="{929966D7-BE77-4345-8EBC-8F2624E09F59}" type="parTrans" cxnId="{9BE44C1D-F7B6-491E-A82A-D8A1FDA76B5B}">
      <dgm:prSet/>
      <dgm:spPr/>
      <dgm:t>
        <a:bodyPr/>
        <a:lstStyle/>
        <a:p>
          <a:endParaRPr lang="tr-TR"/>
        </a:p>
      </dgm:t>
    </dgm:pt>
    <dgm:pt modelId="{9ED735FA-FB20-4C21-8DFF-8F85E997C377}" type="sibTrans" cxnId="{9BE44C1D-F7B6-491E-A82A-D8A1FDA76B5B}">
      <dgm:prSet/>
      <dgm:spPr/>
      <dgm:t>
        <a:bodyPr/>
        <a:lstStyle/>
        <a:p>
          <a:endParaRPr lang="tr-TR"/>
        </a:p>
      </dgm:t>
    </dgm:pt>
    <dgm:pt modelId="{4789BE7D-7ACC-4B4B-AE8D-24574DE64547}">
      <dgm:prSet/>
      <dgm:spPr/>
      <dgm:t>
        <a:bodyPr/>
        <a:lstStyle/>
        <a:p>
          <a:pPr rtl="0"/>
          <a:r>
            <a:rPr lang="tr-TR" dirty="0" smtClean="0"/>
            <a:t>ÖDÜLLENDİRME TOPLANTILARI</a:t>
          </a:r>
          <a:endParaRPr lang="tr-TR" dirty="0"/>
        </a:p>
      </dgm:t>
    </dgm:pt>
    <dgm:pt modelId="{EE218BDF-50D1-4FEC-8CF6-F1E47D4A53D9}" type="parTrans" cxnId="{AFF3BCD4-0289-4E00-9680-56DDEAA1129E}">
      <dgm:prSet/>
      <dgm:spPr/>
      <dgm:t>
        <a:bodyPr/>
        <a:lstStyle/>
        <a:p>
          <a:endParaRPr lang="tr-TR"/>
        </a:p>
      </dgm:t>
    </dgm:pt>
    <dgm:pt modelId="{AF26A20F-00AE-4951-A335-E4BCBF4D6CCA}" type="sibTrans" cxnId="{AFF3BCD4-0289-4E00-9680-56DDEAA1129E}">
      <dgm:prSet/>
      <dgm:spPr/>
      <dgm:t>
        <a:bodyPr/>
        <a:lstStyle/>
        <a:p>
          <a:endParaRPr lang="tr-TR"/>
        </a:p>
      </dgm:t>
    </dgm:pt>
    <dgm:pt modelId="{EF6335B3-FF21-497B-9BE9-CDA8241B2E30}">
      <dgm:prSet/>
      <dgm:spPr/>
      <dgm:t>
        <a:bodyPr/>
        <a:lstStyle/>
        <a:p>
          <a:pPr rtl="0"/>
          <a:r>
            <a:rPr lang="tr-TR" smtClean="0"/>
            <a:t>KOÇLUK SİSTEMİ</a:t>
          </a:r>
          <a:endParaRPr lang="tr-TR"/>
        </a:p>
      </dgm:t>
    </dgm:pt>
    <dgm:pt modelId="{982EEFFA-A174-47C6-AF1A-1A512D00F167}" type="parTrans" cxnId="{841860FE-1BDD-4EC4-A0C0-405CF2BA5D48}">
      <dgm:prSet/>
      <dgm:spPr/>
      <dgm:t>
        <a:bodyPr/>
        <a:lstStyle/>
        <a:p>
          <a:endParaRPr lang="tr-TR"/>
        </a:p>
      </dgm:t>
    </dgm:pt>
    <dgm:pt modelId="{B3D5BCD4-5EBD-4DE5-87BA-73018F4BC190}" type="sibTrans" cxnId="{841860FE-1BDD-4EC4-A0C0-405CF2BA5D48}">
      <dgm:prSet/>
      <dgm:spPr/>
      <dgm:t>
        <a:bodyPr/>
        <a:lstStyle/>
        <a:p>
          <a:endParaRPr lang="tr-TR"/>
        </a:p>
      </dgm:t>
    </dgm:pt>
    <dgm:pt modelId="{17CD98C9-F0BA-4E6F-9FA4-CB84CC49755B}">
      <dgm:prSet/>
      <dgm:spPr/>
      <dgm:t>
        <a:bodyPr/>
        <a:lstStyle/>
        <a:p>
          <a:pPr rtl="0"/>
          <a:r>
            <a:rPr lang="tr-TR" smtClean="0"/>
            <a:t>LİSE / ÜNİVERSİTE TANITIMLARI – KARİYER OFİSLERİ</a:t>
          </a:r>
          <a:endParaRPr lang="tr-TR"/>
        </a:p>
      </dgm:t>
    </dgm:pt>
    <dgm:pt modelId="{B587E5A6-C7D8-4212-9671-E558E06ECCA1}" type="parTrans" cxnId="{25AED489-D988-4C7A-9AC8-F8CCA4E99F62}">
      <dgm:prSet/>
      <dgm:spPr/>
      <dgm:t>
        <a:bodyPr/>
        <a:lstStyle/>
        <a:p>
          <a:endParaRPr lang="tr-TR"/>
        </a:p>
      </dgm:t>
    </dgm:pt>
    <dgm:pt modelId="{5036FE82-A0D0-4FA0-954C-10DC3C37B1FB}" type="sibTrans" cxnId="{25AED489-D988-4C7A-9AC8-F8CCA4E99F62}">
      <dgm:prSet/>
      <dgm:spPr/>
      <dgm:t>
        <a:bodyPr/>
        <a:lstStyle/>
        <a:p>
          <a:endParaRPr lang="tr-TR"/>
        </a:p>
      </dgm:t>
    </dgm:pt>
    <dgm:pt modelId="{8C3B0851-B4C7-4C33-A312-5F58FDAF41BA}" type="pres">
      <dgm:prSet presAssocID="{B0F8E103-254B-400E-814B-2A64C140AAF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73220398-7E97-4818-BF63-37F1D1C74889}" type="pres">
      <dgm:prSet presAssocID="{F9AABD6C-CC29-4FA0-8787-CF078CDA3EE3}" presName="parentText" presStyleLbl="node1" presStyleIdx="0" presStyleCnt="2" custLinFactY="-5822" custLinFactNeighborX="-6462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B97C010-BE47-4239-A85D-FD013CE7BCE2}" type="pres">
      <dgm:prSet presAssocID="{A548C4F4-5586-4698-85E8-5CD0A51BF250}" presName="spacer" presStyleCnt="0"/>
      <dgm:spPr/>
    </dgm:pt>
    <dgm:pt modelId="{F7C42AF2-DEEC-4D07-96F2-7BA74A1DA649}" type="pres">
      <dgm:prSet presAssocID="{E265ABDC-053E-4F96-8CBE-F9B9E47CB042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05B0E0F-A4B7-454B-875F-870F2B28C997}" type="pres">
      <dgm:prSet presAssocID="{E265ABDC-053E-4F96-8CBE-F9B9E47CB042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B3B7BE86-32C4-4FCF-950D-021EA269E7F3}" type="presOf" srcId="{EF6335B3-FF21-497B-9BE9-CDA8241B2E30}" destId="{705B0E0F-A4B7-454B-875F-870F2B28C997}" srcOrd="0" destOrd="5" presId="urn:microsoft.com/office/officeart/2005/8/layout/vList2"/>
    <dgm:cxn modelId="{EAF4A418-070F-43CD-B9E0-C5AA5DCDFBD1}" srcId="{E265ABDC-053E-4F96-8CBE-F9B9E47CB042}" destId="{B19E3002-58CB-458E-A5DA-BA1823DCE8F1}" srcOrd="1" destOrd="0" parTransId="{B9214280-809A-488D-B311-67DA1E02B67B}" sibTransId="{8F1E847A-81DE-479A-B80B-FFB6226E8869}"/>
    <dgm:cxn modelId="{841860FE-1BDD-4EC4-A0C0-405CF2BA5D48}" srcId="{E265ABDC-053E-4F96-8CBE-F9B9E47CB042}" destId="{EF6335B3-FF21-497B-9BE9-CDA8241B2E30}" srcOrd="5" destOrd="0" parTransId="{982EEFFA-A174-47C6-AF1A-1A512D00F167}" sibTransId="{B3D5BCD4-5EBD-4DE5-87BA-73018F4BC190}"/>
    <dgm:cxn modelId="{1AA7026F-3A27-4631-94CF-B537BDA29A2A}" srcId="{B0F8E103-254B-400E-814B-2A64C140AAF4}" destId="{F9AABD6C-CC29-4FA0-8787-CF078CDA3EE3}" srcOrd="0" destOrd="0" parTransId="{6E9830C3-A87D-4172-8421-51F6BAEDF165}" sibTransId="{A548C4F4-5586-4698-85E8-5CD0A51BF250}"/>
    <dgm:cxn modelId="{AFF3BCD4-0289-4E00-9680-56DDEAA1129E}" srcId="{E265ABDC-053E-4F96-8CBE-F9B9E47CB042}" destId="{4789BE7D-7ACC-4B4B-AE8D-24574DE64547}" srcOrd="4" destOrd="0" parTransId="{EE218BDF-50D1-4FEC-8CF6-F1E47D4A53D9}" sibTransId="{AF26A20F-00AE-4951-A335-E4BCBF4D6CCA}"/>
    <dgm:cxn modelId="{0C9717F0-D290-4E26-8A57-6F7FADBE1957}" type="presOf" srcId="{CDFDA56C-3436-4D17-BB07-556C41CFABE0}" destId="{705B0E0F-A4B7-454B-875F-870F2B28C997}" srcOrd="0" destOrd="3" presId="urn:microsoft.com/office/officeart/2005/8/layout/vList2"/>
    <dgm:cxn modelId="{7772AA4D-456E-4A0D-932A-5B4874526924}" srcId="{E265ABDC-053E-4F96-8CBE-F9B9E47CB042}" destId="{BA3A21EF-8EF3-49E3-975C-41B810CA3EEF}" srcOrd="2" destOrd="0" parTransId="{B941788E-D63F-411F-92B2-6B2AEB6B08E3}" sibTransId="{61536811-E3E8-4A03-B7C6-C63F44F97F12}"/>
    <dgm:cxn modelId="{9BE44C1D-F7B6-491E-A82A-D8A1FDA76B5B}" srcId="{E265ABDC-053E-4F96-8CBE-F9B9E47CB042}" destId="{CDFDA56C-3436-4D17-BB07-556C41CFABE0}" srcOrd="3" destOrd="0" parTransId="{929966D7-BE77-4345-8EBC-8F2624E09F59}" sibTransId="{9ED735FA-FB20-4C21-8DFF-8F85E997C377}"/>
    <dgm:cxn modelId="{625893BD-DA0D-49D6-8276-80F15CC1F920}" type="presOf" srcId="{E265ABDC-053E-4F96-8CBE-F9B9E47CB042}" destId="{F7C42AF2-DEEC-4D07-96F2-7BA74A1DA649}" srcOrd="0" destOrd="0" presId="urn:microsoft.com/office/officeart/2005/8/layout/vList2"/>
    <dgm:cxn modelId="{E27FC655-C1FF-4B69-949B-1BBCD3E85B64}" type="presOf" srcId="{F9AABD6C-CC29-4FA0-8787-CF078CDA3EE3}" destId="{73220398-7E97-4818-BF63-37F1D1C74889}" srcOrd="0" destOrd="0" presId="urn:microsoft.com/office/officeart/2005/8/layout/vList2"/>
    <dgm:cxn modelId="{6FE3F46B-4E3B-44F1-B410-70FFFF8C48BB}" srcId="{E265ABDC-053E-4F96-8CBE-F9B9E47CB042}" destId="{0467A99C-55F2-4DFD-A89B-BB0346E40F2A}" srcOrd="0" destOrd="0" parTransId="{D22810D8-ABEF-40F5-B8C7-2C4E44ABB37F}" sibTransId="{80EAED1A-4765-4443-8D57-AEE577C71FA6}"/>
    <dgm:cxn modelId="{2E91B42E-D263-4648-8FEA-EAC5B1DFE5E8}" type="presOf" srcId="{0467A99C-55F2-4DFD-A89B-BB0346E40F2A}" destId="{705B0E0F-A4B7-454B-875F-870F2B28C997}" srcOrd="0" destOrd="0" presId="urn:microsoft.com/office/officeart/2005/8/layout/vList2"/>
    <dgm:cxn modelId="{25AED489-D988-4C7A-9AC8-F8CCA4E99F62}" srcId="{E265ABDC-053E-4F96-8CBE-F9B9E47CB042}" destId="{17CD98C9-F0BA-4E6F-9FA4-CB84CC49755B}" srcOrd="6" destOrd="0" parTransId="{B587E5A6-C7D8-4212-9671-E558E06ECCA1}" sibTransId="{5036FE82-A0D0-4FA0-954C-10DC3C37B1FB}"/>
    <dgm:cxn modelId="{655AEA29-4941-4A46-828D-9AF4FA34D153}" type="presOf" srcId="{4789BE7D-7ACC-4B4B-AE8D-24574DE64547}" destId="{705B0E0F-A4B7-454B-875F-870F2B28C997}" srcOrd="0" destOrd="4" presId="urn:microsoft.com/office/officeart/2005/8/layout/vList2"/>
    <dgm:cxn modelId="{46F2EB32-CB67-4F56-8E1A-6FD14A517E13}" type="presOf" srcId="{BA3A21EF-8EF3-49E3-975C-41B810CA3EEF}" destId="{705B0E0F-A4B7-454B-875F-870F2B28C997}" srcOrd="0" destOrd="2" presId="urn:microsoft.com/office/officeart/2005/8/layout/vList2"/>
    <dgm:cxn modelId="{A951B90A-E10B-461B-8FFA-011309D088AA}" type="presOf" srcId="{17CD98C9-F0BA-4E6F-9FA4-CB84CC49755B}" destId="{705B0E0F-A4B7-454B-875F-870F2B28C997}" srcOrd="0" destOrd="6" presId="urn:microsoft.com/office/officeart/2005/8/layout/vList2"/>
    <dgm:cxn modelId="{6DCCF4EA-5936-4D94-A839-35320EDEBA7F}" type="presOf" srcId="{B19E3002-58CB-458E-A5DA-BA1823DCE8F1}" destId="{705B0E0F-A4B7-454B-875F-870F2B28C997}" srcOrd="0" destOrd="1" presId="urn:microsoft.com/office/officeart/2005/8/layout/vList2"/>
    <dgm:cxn modelId="{131EA48A-7E16-4A5E-95A6-8F9B3B54756C}" srcId="{B0F8E103-254B-400E-814B-2A64C140AAF4}" destId="{E265ABDC-053E-4F96-8CBE-F9B9E47CB042}" srcOrd="1" destOrd="0" parTransId="{C2906294-5FB0-4F04-8B24-B556D0362964}" sibTransId="{3E90DD13-6FCF-4787-A447-5810428E94EA}"/>
    <dgm:cxn modelId="{DAAC337A-B2C5-40E6-AA9D-2DE3B037CC4D}" type="presOf" srcId="{B0F8E103-254B-400E-814B-2A64C140AAF4}" destId="{8C3B0851-B4C7-4C33-A312-5F58FDAF41BA}" srcOrd="0" destOrd="0" presId="urn:microsoft.com/office/officeart/2005/8/layout/vList2"/>
    <dgm:cxn modelId="{E3ED4C54-ED5E-436B-96F4-DD0688627941}" type="presParOf" srcId="{8C3B0851-B4C7-4C33-A312-5F58FDAF41BA}" destId="{73220398-7E97-4818-BF63-37F1D1C74889}" srcOrd="0" destOrd="0" presId="urn:microsoft.com/office/officeart/2005/8/layout/vList2"/>
    <dgm:cxn modelId="{7ED95212-B26E-40E8-B087-E74083828BFC}" type="presParOf" srcId="{8C3B0851-B4C7-4C33-A312-5F58FDAF41BA}" destId="{CB97C010-BE47-4239-A85D-FD013CE7BCE2}" srcOrd="1" destOrd="0" presId="urn:microsoft.com/office/officeart/2005/8/layout/vList2"/>
    <dgm:cxn modelId="{B52D7FC9-3AC3-4D8C-978E-E67C4D345BE2}" type="presParOf" srcId="{8C3B0851-B4C7-4C33-A312-5F58FDAF41BA}" destId="{F7C42AF2-DEEC-4D07-96F2-7BA74A1DA649}" srcOrd="2" destOrd="0" presId="urn:microsoft.com/office/officeart/2005/8/layout/vList2"/>
    <dgm:cxn modelId="{AB44F6C9-C981-452E-8FFD-20A052026133}" type="presParOf" srcId="{8C3B0851-B4C7-4C33-A312-5F58FDAF41BA}" destId="{705B0E0F-A4B7-454B-875F-870F2B28C997}" srcOrd="3" destOrd="0" presId="urn:microsoft.com/office/officeart/2005/8/layout/vList2"/>
  </dgm:cxnLst>
  <dgm:bg>
    <a:solidFill>
      <a:schemeClr val="tx2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5482D01-D61A-40A0-9C00-355244D8501C}" type="doc">
      <dgm:prSet loTypeId="urn:microsoft.com/office/officeart/2005/8/layout/vList5" loCatId="list" qsTypeId="urn:microsoft.com/office/officeart/2005/8/quickstyle/3d9" qsCatId="3D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EE29A500-8B35-4A33-834D-2CC1B5B8115F}">
      <dgm:prSet/>
      <dgm:spPr/>
      <dgm:t>
        <a:bodyPr/>
        <a:lstStyle/>
        <a:p>
          <a:pPr rtl="0"/>
          <a:r>
            <a:rPr lang="tr-TR" b="1" dirty="0" smtClean="0"/>
            <a:t>HEGİP</a:t>
          </a:r>
          <a:endParaRPr lang="tr-TR" dirty="0"/>
        </a:p>
      </dgm:t>
    </dgm:pt>
    <dgm:pt modelId="{E69E15E5-D466-415B-A3B7-B4BAC37A871E}" type="parTrans" cxnId="{E9EE2657-9650-4A05-B7E6-A3BF52DA74F9}">
      <dgm:prSet/>
      <dgm:spPr/>
      <dgm:t>
        <a:bodyPr/>
        <a:lstStyle/>
        <a:p>
          <a:endParaRPr lang="tr-TR"/>
        </a:p>
      </dgm:t>
    </dgm:pt>
    <dgm:pt modelId="{36F8658F-CBE5-4E85-8421-59D8E678027A}" type="sibTrans" cxnId="{E9EE2657-9650-4A05-B7E6-A3BF52DA74F9}">
      <dgm:prSet/>
      <dgm:spPr/>
      <dgm:t>
        <a:bodyPr/>
        <a:lstStyle/>
        <a:p>
          <a:endParaRPr lang="tr-TR"/>
        </a:p>
      </dgm:t>
    </dgm:pt>
    <dgm:pt modelId="{D09DFA20-77D5-4F38-BB10-DA2D3FDA2CF1}">
      <dgm:prSet/>
      <dgm:spPr/>
      <dgm:t>
        <a:bodyPr/>
        <a:lstStyle/>
        <a:p>
          <a:pPr rtl="0"/>
          <a:r>
            <a:rPr lang="tr-TR" smtClean="0"/>
            <a:t>2023 Eğitim Vizyonunun hedeflerine göre hazırlanmıştır.</a:t>
          </a:r>
          <a:endParaRPr lang="tr-TR"/>
        </a:p>
      </dgm:t>
    </dgm:pt>
    <dgm:pt modelId="{4F0F13FF-5539-4F92-87ED-B19BBAC9F805}" type="parTrans" cxnId="{8F2153A2-FDFD-4EC7-B31A-A1974045C682}">
      <dgm:prSet/>
      <dgm:spPr/>
      <dgm:t>
        <a:bodyPr/>
        <a:lstStyle/>
        <a:p>
          <a:endParaRPr lang="tr-TR"/>
        </a:p>
      </dgm:t>
    </dgm:pt>
    <dgm:pt modelId="{7E6892B1-0484-46AD-99C6-440A329DD233}" type="sibTrans" cxnId="{8F2153A2-FDFD-4EC7-B31A-A1974045C682}">
      <dgm:prSet/>
      <dgm:spPr/>
      <dgm:t>
        <a:bodyPr/>
        <a:lstStyle/>
        <a:p>
          <a:endParaRPr lang="tr-TR"/>
        </a:p>
      </dgm:t>
    </dgm:pt>
    <dgm:pt modelId="{22CAE1AB-2657-431F-9052-675891373556}" type="pres">
      <dgm:prSet presAssocID="{A5482D01-D61A-40A0-9C00-355244D8501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6D3B93FB-B0C9-473F-9DCA-C5D201896513}" type="pres">
      <dgm:prSet presAssocID="{EE29A500-8B35-4A33-834D-2CC1B5B8115F}" presName="linNode" presStyleCnt="0"/>
      <dgm:spPr/>
      <dgm:t>
        <a:bodyPr/>
        <a:lstStyle/>
        <a:p>
          <a:endParaRPr lang="tr-TR"/>
        </a:p>
      </dgm:t>
    </dgm:pt>
    <dgm:pt modelId="{68B6741B-1837-4E2F-83EC-685330B96455}" type="pres">
      <dgm:prSet presAssocID="{EE29A500-8B35-4A33-834D-2CC1B5B8115F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C73EFCD-C238-446E-8729-C69A86FA3741}" type="pres">
      <dgm:prSet presAssocID="{EE29A500-8B35-4A33-834D-2CC1B5B8115F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E9EE2657-9650-4A05-B7E6-A3BF52DA74F9}" srcId="{A5482D01-D61A-40A0-9C00-355244D8501C}" destId="{EE29A500-8B35-4A33-834D-2CC1B5B8115F}" srcOrd="0" destOrd="0" parTransId="{E69E15E5-D466-415B-A3B7-B4BAC37A871E}" sibTransId="{36F8658F-CBE5-4E85-8421-59D8E678027A}"/>
    <dgm:cxn modelId="{8F2153A2-FDFD-4EC7-B31A-A1974045C682}" srcId="{EE29A500-8B35-4A33-834D-2CC1B5B8115F}" destId="{D09DFA20-77D5-4F38-BB10-DA2D3FDA2CF1}" srcOrd="0" destOrd="0" parTransId="{4F0F13FF-5539-4F92-87ED-B19BBAC9F805}" sibTransId="{7E6892B1-0484-46AD-99C6-440A329DD233}"/>
    <dgm:cxn modelId="{41534785-B04F-4670-A7EB-662737B8FF9D}" type="presOf" srcId="{D09DFA20-77D5-4F38-BB10-DA2D3FDA2CF1}" destId="{CC73EFCD-C238-446E-8729-C69A86FA3741}" srcOrd="0" destOrd="0" presId="urn:microsoft.com/office/officeart/2005/8/layout/vList5"/>
    <dgm:cxn modelId="{A29EF23A-C664-4595-A433-1BFFA603544C}" type="presOf" srcId="{EE29A500-8B35-4A33-834D-2CC1B5B8115F}" destId="{68B6741B-1837-4E2F-83EC-685330B96455}" srcOrd="0" destOrd="0" presId="urn:microsoft.com/office/officeart/2005/8/layout/vList5"/>
    <dgm:cxn modelId="{6FA804D7-6DA6-4EA2-BA64-77F18423D2BE}" type="presOf" srcId="{A5482D01-D61A-40A0-9C00-355244D8501C}" destId="{22CAE1AB-2657-431F-9052-675891373556}" srcOrd="0" destOrd="0" presId="urn:microsoft.com/office/officeart/2005/8/layout/vList5"/>
    <dgm:cxn modelId="{3763D6D9-D2A1-4998-8699-AE35E3267CA3}" type="presParOf" srcId="{22CAE1AB-2657-431F-9052-675891373556}" destId="{6D3B93FB-B0C9-473F-9DCA-C5D201896513}" srcOrd="0" destOrd="0" presId="urn:microsoft.com/office/officeart/2005/8/layout/vList5"/>
    <dgm:cxn modelId="{8751AF9E-4278-483A-864C-90D0B9789AB2}" type="presParOf" srcId="{6D3B93FB-B0C9-473F-9DCA-C5D201896513}" destId="{68B6741B-1837-4E2F-83EC-685330B96455}" srcOrd="0" destOrd="0" presId="urn:microsoft.com/office/officeart/2005/8/layout/vList5"/>
    <dgm:cxn modelId="{5BEFABBA-93C2-48BC-8CC7-FA749035E590}" type="presParOf" srcId="{6D3B93FB-B0C9-473F-9DCA-C5D201896513}" destId="{CC73EFCD-C238-446E-8729-C69A86FA374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AE5492FF-6E71-4951-A72D-469858F17A66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tr-TR"/>
        </a:p>
      </dgm:t>
    </dgm:pt>
    <dgm:pt modelId="{AC55199A-5BCF-4436-A278-4975A7B5403D}">
      <dgm:prSet/>
      <dgm:spPr/>
      <dgm:t>
        <a:bodyPr/>
        <a:lstStyle/>
        <a:p>
          <a:pPr rtl="0"/>
          <a:r>
            <a:rPr lang="tr-TR" b="1" dirty="0" smtClean="0"/>
            <a:t>3- UYGULAMA</a:t>
          </a:r>
          <a:endParaRPr lang="tr-TR" dirty="0"/>
        </a:p>
      </dgm:t>
    </dgm:pt>
    <dgm:pt modelId="{68B4244C-765B-458B-8A4E-75A7FAA18E33}" type="parTrans" cxnId="{D35A6CA9-8829-436E-A5FE-DB7B155F017B}">
      <dgm:prSet/>
      <dgm:spPr/>
      <dgm:t>
        <a:bodyPr/>
        <a:lstStyle/>
        <a:p>
          <a:endParaRPr lang="tr-TR"/>
        </a:p>
      </dgm:t>
    </dgm:pt>
    <dgm:pt modelId="{94A81540-4CAC-4B2D-81C9-FE316D2AC226}" type="sibTrans" cxnId="{D35A6CA9-8829-436E-A5FE-DB7B155F017B}">
      <dgm:prSet/>
      <dgm:spPr/>
      <dgm:t>
        <a:bodyPr/>
        <a:lstStyle/>
        <a:p>
          <a:endParaRPr lang="tr-TR"/>
        </a:p>
      </dgm:t>
    </dgm:pt>
    <dgm:pt modelId="{F516BD26-7ACD-46F8-AF4E-CEABEF098CB3}">
      <dgm:prSet/>
      <dgm:spPr/>
      <dgm:t>
        <a:bodyPr/>
        <a:lstStyle/>
        <a:p>
          <a:pPr rtl="0"/>
          <a:r>
            <a:rPr lang="tr-TR" dirty="0" smtClean="0"/>
            <a:t>SINAV SİSTEMİ TANITIMI</a:t>
          </a:r>
          <a:endParaRPr lang="tr-TR" dirty="0"/>
        </a:p>
      </dgm:t>
    </dgm:pt>
    <dgm:pt modelId="{93781B73-20E3-4657-970E-2D7471A3B752}" type="parTrans" cxnId="{3E52D475-5E5B-464D-9829-AD8F896E8792}">
      <dgm:prSet/>
      <dgm:spPr/>
      <dgm:t>
        <a:bodyPr/>
        <a:lstStyle/>
        <a:p>
          <a:endParaRPr lang="tr-TR"/>
        </a:p>
      </dgm:t>
    </dgm:pt>
    <dgm:pt modelId="{FB92EA31-4B36-4C8D-9241-D584143FF040}" type="sibTrans" cxnId="{3E52D475-5E5B-464D-9829-AD8F896E8792}">
      <dgm:prSet/>
      <dgm:spPr/>
      <dgm:t>
        <a:bodyPr/>
        <a:lstStyle/>
        <a:p>
          <a:endParaRPr lang="tr-TR"/>
        </a:p>
      </dgm:t>
    </dgm:pt>
    <dgm:pt modelId="{D823B359-3FBB-4A82-BF89-F25D31985407}">
      <dgm:prSet/>
      <dgm:spPr/>
      <dgm:t>
        <a:bodyPr/>
        <a:lstStyle/>
        <a:p>
          <a:pPr rtl="0"/>
          <a:r>
            <a:rPr lang="tr-TR" dirty="0" smtClean="0"/>
            <a:t>VERİMLİ DERS ÇALIŞMA EĞİTİMLERİ</a:t>
          </a:r>
          <a:endParaRPr lang="tr-TR" dirty="0"/>
        </a:p>
      </dgm:t>
    </dgm:pt>
    <dgm:pt modelId="{B77A1CD5-D85A-4496-B084-CD76DC10D459}" type="parTrans" cxnId="{B774A276-87A9-4EFA-A59F-61499F920527}">
      <dgm:prSet/>
      <dgm:spPr/>
      <dgm:t>
        <a:bodyPr/>
        <a:lstStyle/>
        <a:p>
          <a:endParaRPr lang="tr-TR"/>
        </a:p>
      </dgm:t>
    </dgm:pt>
    <dgm:pt modelId="{431DAA06-2457-4F3D-911F-FA0B2FCB6017}" type="sibTrans" cxnId="{B774A276-87A9-4EFA-A59F-61499F920527}">
      <dgm:prSet/>
      <dgm:spPr/>
      <dgm:t>
        <a:bodyPr/>
        <a:lstStyle/>
        <a:p>
          <a:endParaRPr lang="tr-TR"/>
        </a:p>
      </dgm:t>
    </dgm:pt>
    <dgm:pt modelId="{B99EB74B-612A-4D3A-B69C-B56C44F2D049}">
      <dgm:prSet/>
      <dgm:spPr/>
      <dgm:t>
        <a:bodyPr/>
        <a:lstStyle/>
        <a:p>
          <a:pPr rtl="0"/>
          <a:r>
            <a:rPr lang="tr-TR" dirty="0" smtClean="0"/>
            <a:t>OKUL BÜNYESİNDE SORU ÇÖZME SAATLERİ VE ALANLARININ OLUŞTURULMASI</a:t>
          </a:r>
          <a:endParaRPr lang="tr-TR" dirty="0"/>
        </a:p>
      </dgm:t>
    </dgm:pt>
    <dgm:pt modelId="{BD2A5FCF-0DB0-4550-9AA9-6740B999F05A}" type="parTrans" cxnId="{08A8B18E-A7CF-40CE-9775-48A0136EF1DF}">
      <dgm:prSet/>
      <dgm:spPr/>
      <dgm:t>
        <a:bodyPr/>
        <a:lstStyle/>
        <a:p>
          <a:endParaRPr lang="tr-TR"/>
        </a:p>
      </dgm:t>
    </dgm:pt>
    <dgm:pt modelId="{AF5EDF72-05B9-4B8F-9ADD-C78A394DFFED}" type="sibTrans" cxnId="{08A8B18E-A7CF-40CE-9775-48A0136EF1DF}">
      <dgm:prSet/>
      <dgm:spPr/>
      <dgm:t>
        <a:bodyPr/>
        <a:lstStyle/>
        <a:p>
          <a:endParaRPr lang="tr-TR"/>
        </a:p>
      </dgm:t>
    </dgm:pt>
    <dgm:pt modelId="{BE68E764-231C-492C-BEA7-22C40DA2ACDD}">
      <dgm:prSet/>
      <dgm:spPr/>
      <dgm:t>
        <a:bodyPr/>
        <a:lstStyle/>
        <a:p>
          <a:pPr rtl="0"/>
          <a:r>
            <a:rPr lang="tr-TR" dirty="0" smtClean="0"/>
            <a:t>SORU ÇÖZÜM TEKNİKLERİ EĞİTİMİ</a:t>
          </a:r>
          <a:endParaRPr lang="tr-TR" dirty="0"/>
        </a:p>
      </dgm:t>
    </dgm:pt>
    <dgm:pt modelId="{19D19F62-A03A-40B0-A67A-49B40D9C8871}" type="parTrans" cxnId="{73C09FEB-F52F-4A78-819D-2615589DD985}">
      <dgm:prSet/>
      <dgm:spPr/>
      <dgm:t>
        <a:bodyPr/>
        <a:lstStyle/>
        <a:p>
          <a:endParaRPr lang="tr-TR"/>
        </a:p>
      </dgm:t>
    </dgm:pt>
    <dgm:pt modelId="{25981C94-56BF-40B2-A798-805FFD6A83EF}" type="sibTrans" cxnId="{73C09FEB-F52F-4A78-819D-2615589DD985}">
      <dgm:prSet/>
      <dgm:spPr/>
      <dgm:t>
        <a:bodyPr/>
        <a:lstStyle/>
        <a:p>
          <a:endParaRPr lang="tr-TR"/>
        </a:p>
      </dgm:t>
    </dgm:pt>
    <dgm:pt modelId="{13797D3F-E51C-4D5C-B729-84BD3EB85053}">
      <dgm:prSet/>
      <dgm:spPr/>
      <dgm:t>
        <a:bodyPr/>
        <a:lstStyle/>
        <a:p>
          <a:pPr rtl="0"/>
          <a:r>
            <a:rPr lang="tr-TR" smtClean="0"/>
            <a:t>SINAV KAYGISI</a:t>
          </a:r>
          <a:endParaRPr lang="tr-TR"/>
        </a:p>
      </dgm:t>
    </dgm:pt>
    <dgm:pt modelId="{634C9D86-7112-4A7B-B89E-9B8A19F83B12}" type="parTrans" cxnId="{4B41E81A-F774-4E19-BE1E-4D209B46BE3B}">
      <dgm:prSet/>
      <dgm:spPr/>
      <dgm:t>
        <a:bodyPr/>
        <a:lstStyle/>
        <a:p>
          <a:endParaRPr lang="tr-TR"/>
        </a:p>
      </dgm:t>
    </dgm:pt>
    <dgm:pt modelId="{1AF5E0B7-D3A6-4089-8F89-811E589795DE}" type="sibTrans" cxnId="{4B41E81A-F774-4E19-BE1E-4D209B46BE3B}">
      <dgm:prSet/>
      <dgm:spPr/>
      <dgm:t>
        <a:bodyPr/>
        <a:lstStyle/>
        <a:p>
          <a:endParaRPr lang="tr-TR"/>
        </a:p>
      </dgm:t>
    </dgm:pt>
    <dgm:pt modelId="{F73DD1F9-D9DD-4B3F-A549-DF53E4C1ED59}">
      <dgm:prSet/>
      <dgm:spPr/>
      <dgm:t>
        <a:bodyPr/>
        <a:lstStyle/>
        <a:p>
          <a:pPr rtl="0"/>
          <a:r>
            <a:rPr lang="tr-TR" dirty="0" smtClean="0"/>
            <a:t>YENİ SORU SİSTEMİ TANITIMI</a:t>
          </a:r>
          <a:endParaRPr lang="tr-TR" dirty="0"/>
        </a:p>
      </dgm:t>
    </dgm:pt>
    <dgm:pt modelId="{06A5D9C5-F150-45EF-92D2-09D59B2DDF3D}" type="parTrans" cxnId="{3D6364D9-8443-41D4-B38A-72C937CEA467}">
      <dgm:prSet/>
      <dgm:spPr/>
      <dgm:t>
        <a:bodyPr/>
        <a:lstStyle/>
        <a:p>
          <a:endParaRPr lang="tr-TR"/>
        </a:p>
      </dgm:t>
    </dgm:pt>
    <dgm:pt modelId="{4D9A2082-1112-4DBC-A11A-3BC76E5BC9A8}" type="sibTrans" cxnId="{3D6364D9-8443-41D4-B38A-72C937CEA467}">
      <dgm:prSet/>
      <dgm:spPr/>
      <dgm:t>
        <a:bodyPr/>
        <a:lstStyle/>
        <a:p>
          <a:endParaRPr lang="tr-TR"/>
        </a:p>
      </dgm:t>
    </dgm:pt>
    <dgm:pt modelId="{07AF57DF-8ACA-4FAD-AF83-25DF6F43C473}">
      <dgm:prSet/>
      <dgm:spPr/>
      <dgm:t>
        <a:bodyPr/>
        <a:lstStyle/>
        <a:p>
          <a:pPr rtl="0"/>
          <a:r>
            <a:rPr lang="tr-TR" dirty="0" smtClean="0"/>
            <a:t>DYK VERİMLİ VE ETKİN KULLANIMI</a:t>
          </a:r>
          <a:endParaRPr lang="tr-TR" dirty="0"/>
        </a:p>
      </dgm:t>
    </dgm:pt>
    <dgm:pt modelId="{9118A5C5-4B48-42C7-BE03-B28083A76044}" type="parTrans" cxnId="{784F3C86-7B9A-4655-A5A8-FB067AA060C3}">
      <dgm:prSet/>
      <dgm:spPr/>
      <dgm:t>
        <a:bodyPr/>
        <a:lstStyle/>
        <a:p>
          <a:endParaRPr lang="tr-TR"/>
        </a:p>
      </dgm:t>
    </dgm:pt>
    <dgm:pt modelId="{E8092DD1-D7B3-4096-B97A-D36AF8327FA3}" type="sibTrans" cxnId="{784F3C86-7B9A-4655-A5A8-FB067AA060C3}">
      <dgm:prSet/>
      <dgm:spPr/>
      <dgm:t>
        <a:bodyPr/>
        <a:lstStyle/>
        <a:p>
          <a:endParaRPr lang="tr-TR"/>
        </a:p>
      </dgm:t>
    </dgm:pt>
    <dgm:pt modelId="{6564B1FE-C086-455A-88AF-57BC9FDAA290}">
      <dgm:prSet/>
      <dgm:spPr/>
      <dgm:t>
        <a:bodyPr/>
        <a:lstStyle/>
        <a:p>
          <a:pPr rtl="0"/>
          <a:r>
            <a:rPr lang="tr-TR" dirty="0" smtClean="0"/>
            <a:t>EBA YAYGINLAŞTIRILMASI </a:t>
          </a:r>
          <a:endParaRPr lang="tr-TR" dirty="0"/>
        </a:p>
      </dgm:t>
    </dgm:pt>
    <dgm:pt modelId="{6D2ABAEF-52A3-4E60-B10E-425CE2BFD632}" type="parTrans" cxnId="{0BE7D7B3-0D37-42B3-B131-B02C55BB9E3B}">
      <dgm:prSet/>
      <dgm:spPr/>
      <dgm:t>
        <a:bodyPr/>
        <a:lstStyle/>
        <a:p>
          <a:endParaRPr lang="tr-TR"/>
        </a:p>
      </dgm:t>
    </dgm:pt>
    <dgm:pt modelId="{F8D77356-497B-4F0B-B7D6-23772838DF72}" type="sibTrans" cxnId="{0BE7D7B3-0D37-42B3-B131-B02C55BB9E3B}">
      <dgm:prSet/>
      <dgm:spPr/>
      <dgm:t>
        <a:bodyPr/>
        <a:lstStyle/>
        <a:p>
          <a:endParaRPr lang="tr-TR"/>
        </a:p>
      </dgm:t>
    </dgm:pt>
    <dgm:pt modelId="{188BB1CC-E667-49F5-AAE0-C9790C00676D}">
      <dgm:prSet/>
      <dgm:spPr/>
      <dgm:t>
        <a:bodyPr/>
        <a:lstStyle/>
        <a:p>
          <a:pPr rtl="0"/>
          <a:r>
            <a:rPr lang="tr-TR" dirty="0" smtClean="0"/>
            <a:t>BİR KİTAP BİR İNSAN</a:t>
          </a:r>
          <a:endParaRPr lang="tr-TR" dirty="0"/>
        </a:p>
      </dgm:t>
    </dgm:pt>
    <dgm:pt modelId="{585D5B27-2AEE-4738-AE89-93806D0AD146}" type="parTrans" cxnId="{4E65EDA3-78EB-4A38-AA37-AD0573D82567}">
      <dgm:prSet/>
      <dgm:spPr/>
      <dgm:t>
        <a:bodyPr/>
        <a:lstStyle/>
        <a:p>
          <a:endParaRPr lang="tr-TR"/>
        </a:p>
      </dgm:t>
    </dgm:pt>
    <dgm:pt modelId="{7CC2EDF8-8153-45C9-A091-BD8B6D3CE853}" type="sibTrans" cxnId="{4E65EDA3-78EB-4A38-AA37-AD0573D82567}">
      <dgm:prSet/>
      <dgm:spPr/>
      <dgm:t>
        <a:bodyPr/>
        <a:lstStyle/>
        <a:p>
          <a:endParaRPr lang="tr-TR"/>
        </a:p>
      </dgm:t>
    </dgm:pt>
    <dgm:pt modelId="{69B86AB2-00B1-4F5F-8289-D95465794C58}">
      <dgm:prSet/>
      <dgm:spPr/>
      <dgm:t>
        <a:bodyPr/>
        <a:lstStyle/>
        <a:p>
          <a:pPr rtl="0"/>
          <a:r>
            <a:rPr lang="tr-TR" dirty="0" smtClean="0"/>
            <a:t>EDEBİYAT SİNEMA BULUŞMALARI / TOPLU KİTAP OKUMA VE DEĞERLENDİRME</a:t>
          </a:r>
          <a:endParaRPr lang="tr-TR" dirty="0"/>
        </a:p>
      </dgm:t>
    </dgm:pt>
    <dgm:pt modelId="{E5EC98F1-3D58-4EED-8517-FF291EB31F53}" type="parTrans" cxnId="{E882652A-5640-4C50-802B-5FAEEB5A0007}">
      <dgm:prSet/>
      <dgm:spPr/>
      <dgm:t>
        <a:bodyPr/>
        <a:lstStyle/>
        <a:p>
          <a:endParaRPr lang="tr-TR"/>
        </a:p>
      </dgm:t>
    </dgm:pt>
    <dgm:pt modelId="{7219B43F-735F-4C47-ABD7-02C79C03B480}" type="sibTrans" cxnId="{E882652A-5640-4C50-802B-5FAEEB5A0007}">
      <dgm:prSet/>
      <dgm:spPr/>
      <dgm:t>
        <a:bodyPr/>
        <a:lstStyle/>
        <a:p>
          <a:endParaRPr lang="tr-TR"/>
        </a:p>
      </dgm:t>
    </dgm:pt>
    <dgm:pt modelId="{A1995996-5538-4575-8B84-9F7AEB6A7C63}">
      <dgm:prSet/>
      <dgm:spPr/>
      <dgm:t>
        <a:bodyPr/>
        <a:lstStyle/>
        <a:p>
          <a:pPr rtl="0"/>
          <a:r>
            <a:rPr lang="tr-TR" dirty="0" smtClean="0"/>
            <a:t>MÜNAZARA YARIŞMALARI</a:t>
          </a:r>
          <a:endParaRPr lang="tr-TR" dirty="0"/>
        </a:p>
      </dgm:t>
    </dgm:pt>
    <dgm:pt modelId="{AA0CD22F-B6D2-4873-84DA-2D62CEB389E2}" type="parTrans" cxnId="{FED9A949-F8B2-4969-B67C-5F726D5D3DD1}">
      <dgm:prSet/>
      <dgm:spPr/>
      <dgm:t>
        <a:bodyPr/>
        <a:lstStyle/>
        <a:p>
          <a:endParaRPr lang="tr-TR"/>
        </a:p>
      </dgm:t>
    </dgm:pt>
    <dgm:pt modelId="{1D8B36D3-25F2-4FE4-B973-3A3539AD3F1F}" type="sibTrans" cxnId="{FED9A949-F8B2-4969-B67C-5F726D5D3DD1}">
      <dgm:prSet/>
      <dgm:spPr/>
      <dgm:t>
        <a:bodyPr/>
        <a:lstStyle/>
        <a:p>
          <a:endParaRPr lang="tr-TR"/>
        </a:p>
      </dgm:t>
    </dgm:pt>
    <dgm:pt modelId="{8505FB06-88CA-44D3-9249-D543A1D879A3}">
      <dgm:prSet/>
      <dgm:spPr/>
      <dgm:t>
        <a:bodyPr/>
        <a:lstStyle/>
        <a:p>
          <a:pPr rtl="0"/>
          <a:r>
            <a:rPr lang="tr-TR" smtClean="0"/>
            <a:t>BRANŞ ÖĞRETMENLERİ İLE UYGULAMAYA YÖNELİK FİKİR ALIŞVERİŞİ</a:t>
          </a:r>
          <a:endParaRPr lang="tr-TR"/>
        </a:p>
      </dgm:t>
    </dgm:pt>
    <dgm:pt modelId="{3074DE4D-293E-403A-BA1C-0EB7D75DBA62}" type="parTrans" cxnId="{DDADCB02-89AC-4ACB-821A-7630BB38300B}">
      <dgm:prSet/>
      <dgm:spPr/>
      <dgm:t>
        <a:bodyPr/>
        <a:lstStyle/>
        <a:p>
          <a:endParaRPr lang="tr-TR"/>
        </a:p>
      </dgm:t>
    </dgm:pt>
    <dgm:pt modelId="{AC2A11B9-EDDA-48E3-BAFE-7EEA87C08C86}" type="sibTrans" cxnId="{DDADCB02-89AC-4ACB-821A-7630BB38300B}">
      <dgm:prSet/>
      <dgm:spPr/>
      <dgm:t>
        <a:bodyPr/>
        <a:lstStyle/>
        <a:p>
          <a:endParaRPr lang="tr-TR"/>
        </a:p>
      </dgm:t>
    </dgm:pt>
    <dgm:pt modelId="{B90BEABC-7539-45DD-8123-753A658BE1AF}">
      <dgm:prSet/>
      <dgm:spPr/>
      <dgm:t>
        <a:bodyPr/>
        <a:lstStyle/>
        <a:p>
          <a:pPr rtl="0"/>
          <a:r>
            <a:rPr lang="tr-TR" smtClean="0"/>
            <a:t>ÖĞRENCİ İSTEKLERİNİN DEĞERLENDİRİLMESİ</a:t>
          </a:r>
          <a:r>
            <a:rPr lang="tr-TR" b="1" smtClean="0"/>
            <a:t>	</a:t>
          </a:r>
          <a:endParaRPr lang="tr-TR"/>
        </a:p>
      </dgm:t>
    </dgm:pt>
    <dgm:pt modelId="{5489CA50-8E9D-4679-B961-908552F5052F}" type="parTrans" cxnId="{10C56AC4-F452-4BA6-9D95-FFD1B805080D}">
      <dgm:prSet/>
      <dgm:spPr/>
      <dgm:t>
        <a:bodyPr/>
        <a:lstStyle/>
        <a:p>
          <a:endParaRPr lang="tr-TR"/>
        </a:p>
      </dgm:t>
    </dgm:pt>
    <dgm:pt modelId="{6BA92D81-DC48-4DB5-9599-DE342A635911}" type="sibTrans" cxnId="{10C56AC4-F452-4BA6-9D95-FFD1B805080D}">
      <dgm:prSet/>
      <dgm:spPr/>
      <dgm:t>
        <a:bodyPr/>
        <a:lstStyle/>
        <a:p>
          <a:endParaRPr lang="tr-TR"/>
        </a:p>
      </dgm:t>
    </dgm:pt>
    <dgm:pt modelId="{D14D8B54-BA9D-46E0-856D-3C35DDE12E22}" type="pres">
      <dgm:prSet presAssocID="{AE5492FF-6E71-4951-A72D-469858F17A6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B5D0790B-9EE6-46FC-A98D-CC2FDACBA6BF}" type="pres">
      <dgm:prSet presAssocID="{AC55199A-5BCF-4436-A278-4975A7B5403D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91D132E-A0C5-42A6-9E4E-A44245DB3A0C}" type="pres">
      <dgm:prSet presAssocID="{AC55199A-5BCF-4436-A278-4975A7B5403D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D35A6CA9-8829-436E-A5FE-DB7B155F017B}" srcId="{AE5492FF-6E71-4951-A72D-469858F17A66}" destId="{AC55199A-5BCF-4436-A278-4975A7B5403D}" srcOrd="0" destOrd="0" parTransId="{68B4244C-765B-458B-8A4E-75A7FAA18E33}" sibTransId="{94A81540-4CAC-4B2D-81C9-FE316D2AC226}"/>
    <dgm:cxn modelId="{6FA1CBB4-8E5A-4763-A830-DB29D65788C0}" type="presOf" srcId="{F516BD26-7ACD-46F8-AF4E-CEABEF098CB3}" destId="{A91D132E-A0C5-42A6-9E4E-A44245DB3A0C}" srcOrd="0" destOrd="0" presId="urn:microsoft.com/office/officeart/2005/8/layout/vList2"/>
    <dgm:cxn modelId="{E882652A-5640-4C50-802B-5FAEEB5A0007}" srcId="{AC55199A-5BCF-4436-A278-4975A7B5403D}" destId="{69B86AB2-00B1-4F5F-8289-D95465794C58}" srcOrd="9" destOrd="0" parTransId="{E5EC98F1-3D58-4EED-8517-FF291EB31F53}" sibTransId="{7219B43F-735F-4C47-ABD7-02C79C03B480}"/>
    <dgm:cxn modelId="{08A8B18E-A7CF-40CE-9775-48A0136EF1DF}" srcId="{AC55199A-5BCF-4436-A278-4975A7B5403D}" destId="{B99EB74B-612A-4D3A-B69C-B56C44F2D049}" srcOrd="2" destOrd="0" parTransId="{BD2A5FCF-0DB0-4550-9AA9-6740B999F05A}" sibTransId="{AF5EDF72-05B9-4B8F-9ADD-C78A394DFFED}"/>
    <dgm:cxn modelId="{367D6769-2CDE-4B91-BDFA-B61CEC3D330C}" type="presOf" srcId="{D823B359-3FBB-4A82-BF89-F25D31985407}" destId="{A91D132E-A0C5-42A6-9E4E-A44245DB3A0C}" srcOrd="0" destOrd="1" presId="urn:microsoft.com/office/officeart/2005/8/layout/vList2"/>
    <dgm:cxn modelId="{3D6364D9-8443-41D4-B38A-72C937CEA467}" srcId="{AC55199A-5BCF-4436-A278-4975A7B5403D}" destId="{F73DD1F9-D9DD-4B3F-A549-DF53E4C1ED59}" srcOrd="5" destOrd="0" parTransId="{06A5D9C5-F150-45EF-92D2-09D59B2DDF3D}" sibTransId="{4D9A2082-1112-4DBC-A11A-3BC76E5BC9A8}"/>
    <dgm:cxn modelId="{DA1D83B7-7AE9-4F2B-AFFE-4E69559F7B6E}" type="presOf" srcId="{8505FB06-88CA-44D3-9249-D543A1D879A3}" destId="{A91D132E-A0C5-42A6-9E4E-A44245DB3A0C}" srcOrd="0" destOrd="11" presId="urn:microsoft.com/office/officeart/2005/8/layout/vList2"/>
    <dgm:cxn modelId="{784F3C86-7B9A-4655-A5A8-FB067AA060C3}" srcId="{AC55199A-5BCF-4436-A278-4975A7B5403D}" destId="{07AF57DF-8ACA-4FAD-AF83-25DF6F43C473}" srcOrd="6" destOrd="0" parTransId="{9118A5C5-4B48-42C7-BE03-B28083A76044}" sibTransId="{E8092DD1-D7B3-4096-B97A-D36AF8327FA3}"/>
    <dgm:cxn modelId="{D90CFDEB-A0AA-46CF-913F-A76139996659}" type="presOf" srcId="{6564B1FE-C086-455A-88AF-57BC9FDAA290}" destId="{A91D132E-A0C5-42A6-9E4E-A44245DB3A0C}" srcOrd="0" destOrd="7" presId="urn:microsoft.com/office/officeart/2005/8/layout/vList2"/>
    <dgm:cxn modelId="{5C1370AE-5EA8-4E54-B6B3-C14B654EFA2F}" type="presOf" srcId="{13797D3F-E51C-4D5C-B729-84BD3EB85053}" destId="{A91D132E-A0C5-42A6-9E4E-A44245DB3A0C}" srcOrd="0" destOrd="4" presId="urn:microsoft.com/office/officeart/2005/8/layout/vList2"/>
    <dgm:cxn modelId="{FE22B2D3-AEB6-4897-BBB8-89B2FDB22DC4}" type="presOf" srcId="{BE68E764-231C-492C-BEA7-22C40DA2ACDD}" destId="{A91D132E-A0C5-42A6-9E4E-A44245DB3A0C}" srcOrd="0" destOrd="3" presId="urn:microsoft.com/office/officeart/2005/8/layout/vList2"/>
    <dgm:cxn modelId="{73C09FEB-F52F-4A78-819D-2615589DD985}" srcId="{AC55199A-5BCF-4436-A278-4975A7B5403D}" destId="{BE68E764-231C-492C-BEA7-22C40DA2ACDD}" srcOrd="3" destOrd="0" parTransId="{19D19F62-A03A-40B0-A67A-49B40D9C8871}" sibTransId="{25981C94-56BF-40B2-A798-805FFD6A83EF}"/>
    <dgm:cxn modelId="{097E6487-EB83-4D73-A62E-EF0BE7AAB8E9}" type="presOf" srcId="{188BB1CC-E667-49F5-AAE0-C9790C00676D}" destId="{A91D132E-A0C5-42A6-9E4E-A44245DB3A0C}" srcOrd="0" destOrd="8" presId="urn:microsoft.com/office/officeart/2005/8/layout/vList2"/>
    <dgm:cxn modelId="{2533C67D-29F7-4E82-9BF5-610A5EFE0731}" type="presOf" srcId="{07AF57DF-8ACA-4FAD-AF83-25DF6F43C473}" destId="{A91D132E-A0C5-42A6-9E4E-A44245DB3A0C}" srcOrd="0" destOrd="6" presId="urn:microsoft.com/office/officeart/2005/8/layout/vList2"/>
    <dgm:cxn modelId="{3E497F60-299E-46F8-9C11-9B6BB3FB56DD}" type="presOf" srcId="{B90BEABC-7539-45DD-8123-753A658BE1AF}" destId="{A91D132E-A0C5-42A6-9E4E-A44245DB3A0C}" srcOrd="0" destOrd="12" presId="urn:microsoft.com/office/officeart/2005/8/layout/vList2"/>
    <dgm:cxn modelId="{DDADCB02-89AC-4ACB-821A-7630BB38300B}" srcId="{AC55199A-5BCF-4436-A278-4975A7B5403D}" destId="{8505FB06-88CA-44D3-9249-D543A1D879A3}" srcOrd="11" destOrd="0" parTransId="{3074DE4D-293E-403A-BA1C-0EB7D75DBA62}" sibTransId="{AC2A11B9-EDDA-48E3-BAFE-7EEA87C08C86}"/>
    <dgm:cxn modelId="{0BE7D7B3-0D37-42B3-B131-B02C55BB9E3B}" srcId="{AC55199A-5BCF-4436-A278-4975A7B5403D}" destId="{6564B1FE-C086-455A-88AF-57BC9FDAA290}" srcOrd="7" destOrd="0" parTransId="{6D2ABAEF-52A3-4E60-B10E-425CE2BFD632}" sibTransId="{F8D77356-497B-4F0B-B7D6-23772838DF72}"/>
    <dgm:cxn modelId="{4E65EDA3-78EB-4A38-AA37-AD0573D82567}" srcId="{AC55199A-5BCF-4436-A278-4975A7B5403D}" destId="{188BB1CC-E667-49F5-AAE0-C9790C00676D}" srcOrd="8" destOrd="0" parTransId="{585D5B27-2AEE-4738-AE89-93806D0AD146}" sibTransId="{7CC2EDF8-8153-45C9-A091-BD8B6D3CE853}"/>
    <dgm:cxn modelId="{35B8E55A-1BC6-4FA8-AFCA-001C55FC9EF0}" type="presOf" srcId="{AC55199A-5BCF-4436-A278-4975A7B5403D}" destId="{B5D0790B-9EE6-46FC-A98D-CC2FDACBA6BF}" srcOrd="0" destOrd="0" presId="urn:microsoft.com/office/officeart/2005/8/layout/vList2"/>
    <dgm:cxn modelId="{DD814960-D395-4C7E-9AAC-223FAECF3E4B}" type="presOf" srcId="{A1995996-5538-4575-8B84-9F7AEB6A7C63}" destId="{A91D132E-A0C5-42A6-9E4E-A44245DB3A0C}" srcOrd="0" destOrd="10" presId="urn:microsoft.com/office/officeart/2005/8/layout/vList2"/>
    <dgm:cxn modelId="{FED9A949-F8B2-4969-B67C-5F726D5D3DD1}" srcId="{AC55199A-5BCF-4436-A278-4975A7B5403D}" destId="{A1995996-5538-4575-8B84-9F7AEB6A7C63}" srcOrd="10" destOrd="0" parTransId="{AA0CD22F-B6D2-4873-84DA-2D62CEB389E2}" sibTransId="{1D8B36D3-25F2-4FE4-B973-3A3539AD3F1F}"/>
    <dgm:cxn modelId="{185BA468-672F-4654-81FC-92780C45D60D}" type="presOf" srcId="{AE5492FF-6E71-4951-A72D-469858F17A66}" destId="{D14D8B54-BA9D-46E0-856D-3C35DDE12E22}" srcOrd="0" destOrd="0" presId="urn:microsoft.com/office/officeart/2005/8/layout/vList2"/>
    <dgm:cxn modelId="{749A17DE-F869-41BA-9CB7-3D699FD8FAE9}" type="presOf" srcId="{F73DD1F9-D9DD-4B3F-A549-DF53E4C1ED59}" destId="{A91D132E-A0C5-42A6-9E4E-A44245DB3A0C}" srcOrd="0" destOrd="5" presId="urn:microsoft.com/office/officeart/2005/8/layout/vList2"/>
    <dgm:cxn modelId="{4B41E81A-F774-4E19-BE1E-4D209B46BE3B}" srcId="{AC55199A-5BCF-4436-A278-4975A7B5403D}" destId="{13797D3F-E51C-4D5C-B729-84BD3EB85053}" srcOrd="4" destOrd="0" parTransId="{634C9D86-7112-4A7B-B89E-9B8A19F83B12}" sibTransId="{1AF5E0B7-D3A6-4089-8F89-811E589795DE}"/>
    <dgm:cxn modelId="{3D62E09A-6F3C-4228-9C12-B314570F55DB}" type="presOf" srcId="{B99EB74B-612A-4D3A-B69C-B56C44F2D049}" destId="{A91D132E-A0C5-42A6-9E4E-A44245DB3A0C}" srcOrd="0" destOrd="2" presId="urn:microsoft.com/office/officeart/2005/8/layout/vList2"/>
    <dgm:cxn modelId="{72466D74-50F3-4183-B664-08EE5E94A740}" type="presOf" srcId="{69B86AB2-00B1-4F5F-8289-D95465794C58}" destId="{A91D132E-A0C5-42A6-9E4E-A44245DB3A0C}" srcOrd="0" destOrd="9" presId="urn:microsoft.com/office/officeart/2005/8/layout/vList2"/>
    <dgm:cxn modelId="{B774A276-87A9-4EFA-A59F-61499F920527}" srcId="{AC55199A-5BCF-4436-A278-4975A7B5403D}" destId="{D823B359-3FBB-4A82-BF89-F25D31985407}" srcOrd="1" destOrd="0" parTransId="{B77A1CD5-D85A-4496-B084-CD76DC10D459}" sibTransId="{431DAA06-2457-4F3D-911F-FA0B2FCB6017}"/>
    <dgm:cxn modelId="{3E52D475-5E5B-464D-9829-AD8F896E8792}" srcId="{AC55199A-5BCF-4436-A278-4975A7B5403D}" destId="{F516BD26-7ACD-46F8-AF4E-CEABEF098CB3}" srcOrd="0" destOrd="0" parTransId="{93781B73-20E3-4657-970E-2D7471A3B752}" sibTransId="{FB92EA31-4B36-4C8D-9241-D584143FF040}"/>
    <dgm:cxn modelId="{10C56AC4-F452-4BA6-9D95-FFD1B805080D}" srcId="{AC55199A-5BCF-4436-A278-4975A7B5403D}" destId="{B90BEABC-7539-45DD-8123-753A658BE1AF}" srcOrd="12" destOrd="0" parTransId="{5489CA50-8E9D-4679-B961-908552F5052F}" sibTransId="{6BA92D81-DC48-4DB5-9599-DE342A635911}"/>
    <dgm:cxn modelId="{233DB5A5-E3B5-48C9-B6D9-A8B9EB2BD0FD}" type="presParOf" srcId="{D14D8B54-BA9D-46E0-856D-3C35DDE12E22}" destId="{B5D0790B-9EE6-46FC-A98D-CC2FDACBA6BF}" srcOrd="0" destOrd="0" presId="urn:microsoft.com/office/officeart/2005/8/layout/vList2"/>
    <dgm:cxn modelId="{8690BFD9-DCBE-4AF6-8070-29926DE336F4}" type="presParOf" srcId="{D14D8B54-BA9D-46E0-856D-3C35DDE12E22}" destId="{A91D132E-A0C5-42A6-9E4E-A44245DB3A0C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AE5492FF-6E71-4951-A72D-469858F17A66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tr-TR"/>
        </a:p>
      </dgm:t>
    </dgm:pt>
    <dgm:pt modelId="{AC55199A-5BCF-4436-A278-4975A7B5403D}">
      <dgm:prSet/>
      <dgm:spPr/>
      <dgm:t>
        <a:bodyPr/>
        <a:lstStyle/>
        <a:p>
          <a:pPr rtl="0"/>
          <a:r>
            <a:rPr lang="tr-TR" b="1" dirty="0" smtClean="0"/>
            <a:t>4- ÖLÇME DEĞERLENDİRME:</a:t>
          </a:r>
          <a:endParaRPr lang="tr-TR" dirty="0"/>
        </a:p>
      </dgm:t>
    </dgm:pt>
    <dgm:pt modelId="{68B4244C-765B-458B-8A4E-75A7FAA18E33}" type="parTrans" cxnId="{D35A6CA9-8829-436E-A5FE-DB7B155F017B}">
      <dgm:prSet/>
      <dgm:spPr/>
      <dgm:t>
        <a:bodyPr/>
        <a:lstStyle/>
        <a:p>
          <a:endParaRPr lang="tr-TR"/>
        </a:p>
      </dgm:t>
    </dgm:pt>
    <dgm:pt modelId="{94A81540-4CAC-4B2D-81C9-FE316D2AC226}" type="sibTrans" cxnId="{D35A6CA9-8829-436E-A5FE-DB7B155F017B}">
      <dgm:prSet/>
      <dgm:spPr/>
      <dgm:t>
        <a:bodyPr/>
        <a:lstStyle/>
        <a:p>
          <a:endParaRPr lang="tr-TR"/>
        </a:p>
      </dgm:t>
    </dgm:pt>
    <dgm:pt modelId="{F516BD26-7ACD-46F8-AF4E-CEABEF098CB3}">
      <dgm:prSet/>
      <dgm:spPr/>
      <dgm:t>
        <a:bodyPr/>
        <a:lstStyle/>
        <a:p>
          <a:pPr rtl="0"/>
          <a:r>
            <a:rPr lang="tr-TR" b="1" dirty="0" smtClean="0"/>
            <a:t>	</a:t>
          </a:r>
          <a:endParaRPr lang="tr-TR" dirty="0"/>
        </a:p>
      </dgm:t>
    </dgm:pt>
    <dgm:pt modelId="{93781B73-20E3-4657-970E-2D7471A3B752}" type="parTrans" cxnId="{3E52D475-5E5B-464D-9829-AD8F896E8792}">
      <dgm:prSet/>
      <dgm:spPr/>
      <dgm:t>
        <a:bodyPr/>
        <a:lstStyle/>
        <a:p>
          <a:endParaRPr lang="tr-TR"/>
        </a:p>
      </dgm:t>
    </dgm:pt>
    <dgm:pt modelId="{FB92EA31-4B36-4C8D-9241-D584143FF040}" type="sibTrans" cxnId="{3E52D475-5E5B-464D-9829-AD8F896E8792}">
      <dgm:prSet/>
      <dgm:spPr/>
      <dgm:t>
        <a:bodyPr/>
        <a:lstStyle/>
        <a:p>
          <a:endParaRPr lang="tr-TR"/>
        </a:p>
      </dgm:t>
    </dgm:pt>
    <dgm:pt modelId="{D14D8B54-BA9D-46E0-856D-3C35DDE12E22}" type="pres">
      <dgm:prSet presAssocID="{AE5492FF-6E71-4951-A72D-469858F17A6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B5D0790B-9EE6-46FC-A98D-CC2FDACBA6BF}" type="pres">
      <dgm:prSet presAssocID="{AC55199A-5BCF-4436-A278-4975A7B5403D}" presName="parentText" presStyleLbl="node1" presStyleIdx="0" presStyleCnt="1" custScaleY="153561" custLinFactY="212500" custLinFactNeighborX="-742" custLinFactNeighborY="30000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91D132E-A0C5-42A6-9E4E-A44245DB3A0C}" type="pres">
      <dgm:prSet presAssocID="{AC55199A-5BCF-4436-A278-4975A7B5403D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D9BC03F9-0CB3-41C1-B2F9-4FA5FD1FC92F}" type="presOf" srcId="{AC55199A-5BCF-4436-A278-4975A7B5403D}" destId="{B5D0790B-9EE6-46FC-A98D-CC2FDACBA6BF}" srcOrd="0" destOrd="0" presId="urn:microsoft.com/office/officeart/2005/8/layout/vList2"/>
    <dgm:cxn modelId="{9B7F2E96-7AB4-4762-B2AB-BB7D93B4AB29}" type="presOf" srcId="{F516BD26-7ACD-46F8-AF4E-CEABEF098CB3}" destId="{A91D132E-A0C5-42A6-9E4E-A44245DB3A0C}" srcOrd="0" destOrd="0" presId="urn:microsoft.com/office/officeart/2005/8/layout/vList2"/>
    <dgm:cxn modelId="{3E52D475-5E5B-464D-9829-AD8F896E8792}" srcId="{AC55199A-5BCF-4436-A278-4975A7B5403D}" destId="{F516BD26-7ACD-46F8-AF4E-CEABEF098CB3}" srcOrd="0" destOrd="0" parTransId="{93781B73-20E3-4657-970E-2D7471A3B752}" sibTransId="{FB92EA31-4B36-4C8D-9241-D584143FF040}"/>
    <dgm:cxn modelId="{FF4B588E-BDEB-4A0B-8975-93E6EFA0056D}" type="presOf" srcId="{AE5492FF-6E71-4951-A72D-469858F17A66}" destId="{D14D8B54-BA9D-46E0-856D-3C35DDE12E22}" srcOrd="0" destOrd="0" presId="urn:microsoft.com/office/officeart/2005/8/layout/vList2"/>
    <dgm:cxn modelId="{D35A6CA9-8829-436E-A5FE-DB7B155F017B}" srcId="{AE5492FF-6E71-4951-A72D-469858F17A66}" destId="{AC55199A-5BCF-4436-A278-4975A7B5403D}" srcOrd="0" destOrd="0" parTransId="{68B4244C-765B-458B-8A4E-75A7FAA18E33}" sibTransId="{94A81540-4CAC-4B2D-81C9-FE316D2AC226}"/>
    <dgm:cxn modelId="{046BCA8E-849F-42C5-B76F-6BA9748C636B}" type="presParOf" srcId="{D14D8B54-BA9D-46E0-856D-3C35DDE12E22}" destId="{B5D0790B-9EE6-46FC-A98D-CC2FDACBA6BF}" srcOrd="0" destOrd="0" presId="urn:microsoft.com/office/officeart/2005/8/layout/vList2"/>
    <dgm:cxn modelId="{DB405CBB-879D-451F-A658-94375426810D}" type="presParOf" srcId="{D14D8B54-BA9D-46E0-856D-3C35DDE12E22}" destId="{A91D132E-A0C5-42A6-9E4E-A44245DB3A0C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A70C146B-2D44-49E6-ACCC-3DEAC9B7ADF1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tr-TR"/>
        </a:p>
      </dgm:t>
    </dgm:pt>
    <dgm:pt modelId="{D1A3640B-60D6-467F-8E8E-D725DAE6A85F}">
      <dgm:prSet/>
      <dgm:spPr/>
      <dgm:t>
        <a:bodyPr/>
        <a:lstStyle/>
        <a:p>
          <a:pPr rtl="0"/>
          <a:r>
            <a:rPr lang="tr-TR" dirty="0" smtClean="0"/>
            <a:t>HEGİP’de ortak deneme sınavı yapılır. (il ve ilçe) </a:t>
          </a:r>
          <a:endParaRPr lang="tr-TR" dirty="0"/>
        </a:p>
      </dgm:t>
    </dgm:pt>
    <dgm:pt modelId="{2EF57CDC-2739-4FA5-8490-CB060B838F8A}" type="parTrans" cxnId="{F093E027-699A-49B0-A9B0-5B0D72DF4A7B}">
      <dgm:prSet/>
      <dgm:spPr/>
      <dgm:t>
        <a:bodyPr/>
        <a:lstStyle/>
        <a:p>
          <a:endParaRPr lang="tr-TR"/>
        </a:p>
      </dgm:t>
    </dgm:pt>
    <dgm:pt modelId="{A45D3335-F3D7-4C5C-AFCE-2DDDC81125DE}" type="sibTrans" cxnId="{F093E027-699A-49B0-A9B0-5B0D72DF4A7B}">
      <dgm:prSet/>
      <dgm:spPr/>
      <dgm:t>
        <a:bodyPr/>
        <a:lstStyle/>
        <a:p>
          <a:endParaRPr lang="tr-TR"/>
        </a:p>
      </dgm:t>
    </dgm:pt>
    <dgm:pt modelId="{87D07CBF-75BC-46AB-8C4A-2B9C1807FE1B}" type="pres">
      <dgm:prSet presAssocID="{A70C146B-2D44-49E6-ACCC-3DEAC9B7ADF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0C8E0569-CC9A-481C-BCD3-FDF34084E330}" type="pres">
      <dgm:prSet presAssocID="{D1A3640B-60D6-467F-8E8E-D725DAE6A85F}" presName="parentText" presStyleLbl="node1" presStyleIdx="0" presStyleCnt="1" custScaleY="177799" custLinFactNeighborX="-2351" custLinFactNeighborY="-10717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ECC6B03B-B0A6-4C9F-A18B-FCBA1189CFE9}" type="presOf" srcId="{A70C146B-2D44-49E6-ACCC-3DEAC9B7ADF1}" destId="{87D07CBF-75BC-46AB-8C4A-2B9C1807FE1B}" srcOrd="0" destOrd="0" presId="urn:microsoft.com/office/officeart/2005/8/layout/vList2"/>
    <dgm:cxn modelId="{6B4D7763-D7ED-46E7-AD91-5A185B6DFB4E}" type="presOf" srcId="{D1A3640B-60D6-467F-8E8E-D725DAE6A85F}" destId="{0C8E0569-CC9A-481C-BCD3-FDF34084E330}" srcOrd="0" destOrd="0" presId="urn:microsoft.com/office/officeart/2005/8/layout/vList2"/>
    <dgm:cxn modelId="{F093E027-699A-49B0-A9B0-5B0D72DF4A7B}" srcId="{A70C146B-2D44-49E6-ACCC-3DEAC9B7ADF1}" destId="{D1A3640B-60D6-467F-8E8E-D725DAE6A85F}" srcOrd="0" destOrd="0" parTransId="{2EF57CDC-2739-4FA5-8490-CB060B838F8A}" sibTransId="{A45D3335-F3D7-4C5C-AFCE-2DDDC81125DE}"/>
    <dgm:cxn modelId="{C9D9240A-C70F-4661-A1DF-5796764ED9C5}" type="presParOf" srcId="{87D07CBF-75BC-46AB-8C4A-2B9C1807FE1B}" destId="{0C8E0569-CC9A-481C-BCD3-FDF34084E33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C7015E0D-D447-4D8E-B94A-0A48F47C9BAC}" type="doc">
      <dgm:prSet loTypeId="urn:microsoft.com/office/officeart/2005/8/layout/hList7#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tr-TR"/>
        </a:p>
      </dgm:t>
    </dgm:pt>
    <dgm:pt modelId="{3E052ABF-B3DB-4B63-9EB8-89038B7555E6}">
      <dgm:prSet/>
      <dgm:spPr/>
      <dgm:t>
        <a:bodyPr/>
        <a:lstStyle/>
        <a:p>
          <a:pPr rtl="0"/>
          <a:r>
            <a:rPr lang="tr-TR" dirty="0" smtClean="0"/>
            <a:t>Okul Öncesi Eğitimi ve Okullaşma Oranını Arttırma</a:t>
          </a:r>
          <a:endParaRPr lang="tr-TR" dirty="0"/>
        </a:p>
      </dgm:t>
    </dgm:pt>
    <dgm:pt modelId="{FBEB07E1-AC3A-4EC0-ADA4-1248270187BC}" type="parTrans" cxnId="{59FC956B-E915-47E1-AAB2-505B9AA66F56}">
      <dgm:prSet/>
      <dgm:spPr/>
      <dgm:t>
        <a:bodyPr/>
        <a:lstStyle/>
        <a:p>
          <a:endParaRPr lang="tr-TR"/>
        </a:p>
      </dgm:t>
    </dgm:pt>
    <dgm:pt modelId="{FC7697C9-0932-40AD-8AAC-686678921771}" type="sibTrans" cxnId="{59FC956B-E915-47E1-AAB2-505B9AA66F56}">
      <dgm:prSet/>
      <dgm:spPr/>
      <dgm:t>
        <a:bodyPr/>
        <a:lstStyle/>
        <a:p>
          <a:endParaRPr lang="tr-TR"/>
        </a:p>
      </dgm:t>
    </dgm:pt>
    <dgm:pt modelId="{DAA56D24-47B5-469B-93D0-E007FF7EF221}" type="pres">
      <dgm:prSet presAssocID="{C7015E0D-D447-4D8E-B94A-0A48F47C9BA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FFB858E6-6AA2-4235-96CA-BAE79BE53B03}" type="pres">
      <dgm:prSet presAssocID="{C7015E0D-D447-4D8E-B94A-0A48F47C9BAC}" presName="fgShape" presStyleLbl="fgShp" presStyleIdx="0" presStyleCnt="1"/>
      <dgm:spPr/>
    </dgm:pt>
    <dgm:pt modelId="{7E4B1F7C-EC26-4BB2-B00F-B46AB038FD3A}" type="pres">
      <dgm:prSet presAssocID="{C7015E0D-D447-4D8E-B94A-0A48F47C9BAC}" presName="linComp" presStyleCnt="0"/>
      <dgm:spPr/>
    </dgm:pt>
    <dgm:pt modelId="{A242DCF9-E950-4176-8863-6EF116EF1855}" type="pres">
      <dgm:prSet presAssocID="{3E052ABF-B3DB-4B63-9EB8-89038B7555E6}" presName="compNode" presStyleCnt="0"/>
      <dgm:spPr/>
    </dgm:pt>
    <dgm:pt modelId="{431C1355-159F-416A-836C-96FB123919B1}" type="pres">
      <dgm:prSet presAssocID="{3E052ABF-B3DB-4B63-9EB8-89038B7555E6}" presName="bkgdShape" presStyleLbl="node1" presStyleIdx="0" presStyleCnt="1" custLinFactNeighborX="-4563" custLinFactNeighborY="-12760"/>
      <dgm:spPr/>
      <dgm:t>
        <a:bodyPr/>
        <a:lstStyle/>
        <a:p>
          <a:endParaRPr lang="tr-TR"/>
        </a:p>
      </dgm:t>
    </dgm:pt>
    <dgm:pt modelId="{30FE66CD-8ADF-4D0A-8C3D-BE7FE1DFF196}" type="pres">
      <dgm:prSet presAssocID="{3E052ABF-B3DB-4B63-9EB8-89038B7555E6}" presName="nodeTx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B0BBDAD-7A51-4224-91EB-026F22D2EE67}" type="pres">
      <dgm:prSet presAssocID="{3E052ABF-B3DB-4B63-9EB8-89038B7555E6}" presName="invisiNode" presStyleLbl="node1" presStyleIdx="0" presStyleCnt="1"/>
      <dgm:spPr/>
    </dgm:pt>
    <dgm:pt modelId="{B41FBA92-5503-47F0-976B-8A8FF24CBDCF}" type="pres">
      <dgm:prSet presAssocID="{3E052ABF-B3DB-4B63-9EB8-89038B7555E6}" presName="imagNode" presStyleLbl="fgImgPlace1" presStyleIdx="0" presStyleCnt="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  <dgm:t>
        <a:bodyPr/>
        <a:lstStyle/>
        <a:p>
          <a:endParaRPr lang="tr-TR"/>
        </a:p>
      </dgm:t>
    </dgm:pt>
  </dgm:ptLst>
  <dgm:cxnLst>
    <dgm:cxn modelId="{700F53E9-E48A-4EEC-B209-124742D8D3BD}" type="presOf" srcId="{C7015E0D-D447-4D8E-B94A-0A48F47C9BAC}" destId="{DAA56D24-47B5-469B-93D0-E007FF7EF221}" srcOrd="0" destOrd="0" presId="urn:microsoft.com/office/officeart/2005/8/layout/hList7#1"/>
    <dgm:cxn modelId="{59FC956B-E915-47E1-AAB2-505B9AA66F56}" srcId="{C7015E0D-D447-4D8E-B94A-0A48F47C9BAC}" destId="{3E052ABF-B3DB-4B63-9EB8-89038B7555E6}" srcOrd="0" destOrd="0" parTransId="{FBEB07E1-AC3A-4EC0-ADA4-1248270187BC}" sibTransId="{FC7697C9-0932-40AD-8AAC-686678921771}"/>
    <dgm:cxn modelId="{7752A52E-ABA3-4620-AC6F-30C068554CBE}" type="presOf" srcId="{3E052ABF-B3DB-4B63-9EB8-89038B7555E6}" destId="{30FE66CD-8ADF-4D0A-8C3D-BE7FE1DFF196}" srcOrd="1" destOrd="0" presId="urn:microsoft.com/office/officeart/2005/8/layout/hList7#1"/>
    <dgm:cxn modelId="{5E2526A2-8405-4803-B22F-543C42603F40}" type="presOf" srcId="{3E052ABF-B3DB-4B63-9EB8-89038B7555E6}" destId="{431C1355-159F-416A-836C-96FB123919B1}" srcOrd="0" destOrd="0" presId="urn:microsoft.com/office/officeart/2005/8/layout/hList7#1"/>
    <dgm:cxn modelId="{379F6DF9-03E0-4650-942A-7F8EBE6D0FBC}" type="presParOf" srcId="{DAA56D24-47B5-469B-93D0-E007FF7EF221}" destId="{FFB858E6-6AA2-4235-96CA-BAE79BE53B03}" srcOrd="0" destOrd="0" presId="urn:microsoft.com/office/officeart/2005/8/layout/hList7#1"/>
    <dgm:cxn modelId="{5FA83A99-F5EC-4C10-8F5A-6037D06BB1D3}" type="presParOf" srcId="{DAA56D24-47B5-469B-93D0-E007FF7EF221}" destId="{7E4B1F7C-EC26-4BB2-B00F-B46AB038FD3A}" srcOrd="1" destOrd="0" presId="urn:microsoft.com/office/officeart/2005/8/layout/hList7#1"/>
    <dgm:cxn modelId="{20327C76-F2D1-43D3-B623-ACBB3C412A71}" type="presParOf" srcId="{7E4B1F7C-EC26-4BB2-B00F-B46AB038FD3A}" destId="{A242DCF9-E950-4176-8863-6EF116EF1855}" srcOrd="0" destOrd="0" presId="urn:microsoft.com/office/officeart/2005/8/layout/hList7#1"/>
    <dgm:cxn modelId="{77BE3167-5A1F-48AF-B59B-5F1DFB6606F5}" type="presParOf" srcId="{A242DCF9-E950-4176-8863-6EF116EF1855}" destId="{431C1355-159F-416A-836C-96FB123919B1}" srcOrd="0" destOrd="0" presId="urn:microsoft.com/office/officeart/2005/8/layout/hList7#1"/>
    <dgm:cxn modelId="{6FA1391C-E08C-4531-AC30-8C3BFA3780EC}" type="presParOf" srcId="{A242DCF9-E950-4176-8863-6EF116EF1855}" destId="{30FE66CD-8ADF-4D0A-8C3D-BE7FE1DFF196}" srcOrd="1" destOrd="0" presId="urn:microsoft.com/office/officeart/2005/8/layout/hList7#1"/>
    <dgm:cxn modelId="{42EBCCF5-7734-4180-B2FA-19983982B69F}" type="presParOf" srcId="{A242DCF9-E950-4176-8863-6EF116EF1855}" destId="{AB0BBDAD-7A51-4224-91EB-026F22D2EE67}" srcOrd="2" destOrd="0" presId="urn:microsoft.com/office/officeart/2005/8/layout/hList7#1"/>
    <dgm:cxn modelId="{C4C17DB5-8DB9-420C-BC37-D07D029A8A08}" type="presParOf" srcId="{A242DCF9-E950-4176-8863-6EF116EF1855}" destId="{B41FBA92-5503-47F0-976B-8A8FF24CBDCF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8C3DF21A-5B36-42C1-9C00-75F422D3A82A}" type="doc">
      <dgm:prSet loTypeId="urn:microsoft.com/office/officeart/2005/8/layout/venn1" loCatId="relationship" qsTypeId="urn:microsoft.com/office/officeart/2005/8/quickstyle/simple1" qsCatId="simple" csTypeId="urn:microsoft.com/office/officeart/2005/8/colors/colorful1#6" csCatId="colorful" phldr="1"/>
      <dgm:spPr/>
      <dgm:t>
        <a:bodyPr/>
        <a:lstStyle/>
        <a:p>
          <a:endParaRPr lang="tr-TR"/>
        </a:p>
      </dgm:t>
    </dgm:pt>
    <dgm:pt modelId="{E93BB27B-987A-41E2-941C-6AB7079F1A2F}">
      <dgm:prSet/>
      <dgm:spPr/>
      <dgm:t>
        <a:bodyPr/>
        <a:lstStyle/>
        <a:p>
          <a:pPr rtl="0"/>
          <a:r>
            <a:rPr lang="tr-TR" dirty="0" smtClean="0"/>
            <a:t>Ayın Değer Teması</a:t>
          </a:r>
          <a:endParaRPr lang="tr-TR" dirty="0"/>
        </a:p>
      </dgm:t>
    </dgm:pt>
    <dgm:pt modelId="{75162024-EE65-4F70-8368-9AC61760F877}" type="parTrans" cxnId="{73B64678-719E-429D-AF2F-E9D190FC7EF8}">
      <dgm:prSet/>
      <dgm:spPr/>
      <dgm:t>
        <a:bodyPr/>
        <a:lstStyle/>
        <a:p>
          <a:endParaRPr lang="tr-TR"/>
        </a:p>
      </dgm:t>
    </dgm:pt>
    <dgm:pt modelId="{72E53C7F-096C-4A18-8482-51310427A308}" type="sibTrans" cxnId="{73B64678-719E-429D-AF2F-E9D190FC7EF8}">
      <dgm:prSet/>
      <dgm:spPr/>
      <dgm:t>
        <a:bodyPr/>
        <a:lstStyle/>
        <a:p>
          <a:endParaRPr lang="tr-TR"/>
        </a:p>
      </dgm:t>
    </dgm:pt>
    <dgm:pt modelId="{DDBB7506-59ED-4D91-A543-59D3CA959505}">
      <dgm:prSet/>
      <dgm:spPr/>
      <dgm:t>
        <a:bodyPr/>
        <a:lstStyle/>
        <a:p>
          <a:pPr rtl="0"/>
          <a:r>
            <a:rPr lang="tr-TR" smtClean="0"/>
            <a:t>Örnek şahsiyetlerin okula davet edilmesi</a:t>
          </a:r>
          <a:endParaRPr lang="tr-TR"/>
        </a:p>
      </dgm:t>
    </dgm:pt>
    <dgm:pt modelId="{4AF4805D-B0B6-4245-9EFD-C1EBAFF522F3}" type="parTrans" cxnId="{1C748038-4718-40C2-A14E-00A33F1C3918}">
      <dgm:prSet/>
      <dgm:spPr/>
      <dgm:t>
        <a:bodyPr/>
        <a:lstStyle/>
        <a:p>
          <a:endParaRPr lang="tr-TR"/>
        </a:p>
      </dgm:t>
    </dgm:pt>
    <dgm:pt modelId="{7EFEA823-5AE1-4439-A3AC-A1AFF8793F4A}" type="sibTrans" cxnId="{1C748038-4718-40C2-A14E-00A33F1C3918}">
      <dgm:prSet/>
      <dgm:spPr/>
      <dgm:t>
        <a:bodyPr/>
        <a:lstStyle/>
        <a:p>
          <a:endParaRPr lang="tr-TR"/>
        </a:p>
      </dgm:t>
    </dgm:pt>
    <dgm:pt modelId="{1DA63C93-DA20-4940-B1C9-F382C0FC39E0}">
      <dgm:prSet/>
      <dgm:spPr/>
      <dgm:t>
        <a:bodyPr/>
        <a:lstStyle/>
        <a:p>
          <a:pPr rtl="0"/>
          <a:r>
            <a:rPr lang="tr-TR" smtClean="0"/>
            <a:t>Değerler eğitimini verirken yaparak yaşayarak öğrenme ilkesini esas alıyoruz.</a:t>
          </a:r>
          <a:endParaRPr lang="tr-TR"/>
        </a:p>
      </dgm:t>
    </dgm:pt>
    <dgm:pt modelId="{E66F5F15-0CB6-45F3-989E-7BD7BCC0C920}" type="parTrans" cxnId="{8830AC6B-D379-4D27-8822-911AC5193BF2}">
      <dgm:prSet/>
      <dgm:spPr/>
      <dgm:t>
        <a:bodyPr/>
        <a:lstStyle/>
        <a:p>
          <a:endParaRPr lang="tr-TR"/>
        </a:p>
      </dgm:t>
    </dgm:pt>
    <dgm:pt modelId="{DE7523B0-91B6-429C-8959-331ED8418DCA}" type="sibTrans" cxnId="{8830AC6B-D379-4D27-8822-911AC5193BF2}">
      <dgm:prSet/>
      <dgm:spPr/>
      <dgm:t>
        <a:bodyPr/>
        <a:lstStyle/>
        <a:p>
          <a:endParaRPr lang="tr-TR"/>
        </a:p>
      </dgm:t>
    </dgm:pt>
    <dgm:pt modelId="{9CB3F0FF-D393-4667-98FA-C2ACE41D15EB}" type="pres">
      <dgm:prSet presAssocID="{8C3DF21A-5B36-42C1-9C00-75F422D3A82A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67A394DA-8778-402E-AEA9-04E1DFAE5814}" type="pres">
      <dgm:prSet presAssocID="{E93BB27B-987A-41E2-941C-6AB7079F1A2F}" presName="circ1" presStyleLbl="vennNode1" presStyleIdx="0" presStyleCnt="3"/>
      <dgm:spPr/>
      <dgm:t>
        <a:bodyPr/>
        <a:lstStyle/>
        <a:p>
          <a:endParaRPr lang="tr-TR"/>
        </a:p>
      </dgm:t>
    </dgm:pt>
    <dgm:pt modelId="{FD173145-D3CB-4AA4-8385-5D95509C8F96}" type="pres">
      <dgm:prSet presAssocID="{E93BB27B-987A-41E2-941C-6AB7079F1A2F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C801C8A-79FB-46D8-8631-C618FDB676A7}" type="pres">
      <dgm:prSet presAssocID="{DDBB7506-59ED-4D91-A543-59D3CA959505}" presName="circ2" presStyleLbl="vennNode1" presStyleIdx="1" presStyleCnt="3"/>
      <dgm:spPr/>
      <dgm:t>
        <a:bodyPr/>
        <a:lstStyle/>
        <a:p>
          <a:endParaRPr lang="tr-TR"/>
        </a:p>
      </dgm:t>
    </dgm:pt>
    <dgm:pt modelId="{10F61A92-CB53-481A-A406-797206D54A96}" type="pres">
      <dgm:prSet presAssocID="{DDBB7506-59ED-4D91-A543-59D3CA959505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3FDE2A4-51E9-41F1-8359-8B32E716B3CD}" type="pres">
      <dgm:prSet presAssocID="{1DA63C93-DA20-4940-B1C9-F382C0FC39E0}" presName="circ3" presStyleLbl="vennNode1" presStyleIdx="2" presStyleCnt="3" custScaleX="102371"/>
      <dgm:spPr/>
      <dgm:t>
        <a:bodyPr/>
        <a:lstStyle/>
        <a:p>
          <a:endParaRPr lang="tr-TR"/>
        </a:p>
      </dgm:t>
    </dgm:pt>
    <dgm:pt modelId="{D48EE969-C68A-4B79-9F38-94953FB28512}" type="pres">
      <dgm:prSet presAssocID="{1DA63C93-DA20-4940-B1C9-F382C0FC39E0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38AB6DE1-949A-4125-A343-DB446B228929}" type="presOf" srcId="{DDBB7506-59ED-4D91-A543-59D3CA959505}" destId="{1C801C8A-79FB-46D8-8631-C618FDB676A7}" srcOrd="0" destOrd="0" presId="urn:microsoft.com/office/officeart/2005/8/layout/venn1"/>
    <dgm:cxn modelId="{1C748038-4718-40C2-A14E-00A33F1C3918}" srcId="{8C3DF21A-5B36-42C1-9C00-75F422D3A82A}" destId="{DDBB7506-59ED-4D91-A543-59D3CA959505}" srcOrd="1" destOrd="0" parTransId="{4AF4805D-B0B6-4245-9EFD-C1EBAFF522F3}" sibTransId="{7EFEA823-5AE1-4439-A3AC-A1AFF8793F4A}"/>
    <dgm:cxn modelId="{8830AC6B-D379-4D27-8822-911AC5193BF2}" srcId="{8C3DF21A-5B36-42C1-9C00-75F422D3A82A}" destId="{1DA63C93-DA20-4940-B1C9-F382C0FC39E0}" srcOrd="2" destOrd="0" parTransId="{E66F5F15-0CB6-45F3-989E-7BD7BCC0C920}" sibTransId="{DE7523B0-91B6-429C-8959-331ED8418DCA}"/>
    <dgm:cxn modelId="{D2862C81-C6B2-4696-8862-50C0FB6E018D}" type="presOf" srcId="{8C3DF21A-5B36-42C1-9C00-75F422D3A82A}" destId="{9CB3F0FF-D393-4667-98FA-C2ACE41D15EB}" srcOrd="0" destOrd="0" presId="urn:microsoft.com/office/officeart/2005/8/layout/venn1"/>
    <dgm:cxn modelId="{0EC3658E-8929-49AB-BA36-021E9BF9C9DC}" type="presOf" srcId="{E93BB27B-987A-41E2-941C-6AB7079F1A2F}" destId="{67A394DA-8778-402E-AEA9-04E1DFAE5814}" srcOrd="0" destOrd="0" presId="urn:microsoft.com/office/officeart/2005/8/layout/venn1"/>
    <dgm:cxn modelId="{AA64F128-EB74-4F23-BC82-606531794C89}" type="presOf" srcId="{DDBB7506-59ED-4D91-A543-59D3CA959505}" destId="{10F61A92-CB53-481A-A406-797206D54A96}" srcOrd="1" destOrd="0" presId="urn:microsoft.com/office/officeart/2005/8/layout/venn1"/>
    <dgm:cxn modelId="{73B64678-719E-429D-AF2F-E9D190FC7EF8}" srcId="{8C3DF21A-5B36-42C1-9C00-75F422D3A82A}" destId="{E93BB27B-987A-41E2-941C-6AB7079F1A2F}" srcOrd="0" destOrd="0" parTransId="{75162024-EE65-4F70-8368-9AC61760F877}" sibTransId="{72E53C7F-096C-4A18-8482-51310427A308}"/>
    <dgm:cxn modelId="{8B3B401B-D9F8-487D-99CF-F3BCBA8B75C5}" type="presOf" srcId="{E93BB27B-987A-41E2-941C-6AB7079F1A2F}" destId="{FD173145-D3CB-4AA4-8385-5D95509C8F96}" srcOrd="1" destOrd="0" presId="urn:microsoft.com/office/officeart/2005/8/layout/venn1"/>
    <dgm:cxn modelId="{DE7F4521-4309-4EDD-94A1-A89AB77B0E8C}" type="presOf" srcId="{1DA63C93-DA20-4940-B1C9-F382C0FC39E0}" destId="{D48EE969-C68A-4B79-9F38-94953FB28512}" srcOrd="1" destOrd="0" presId="urn:microsoft.com/office/officeart/2005/8/layout/venn1"/>
    <dgm:cxn modelId="{BF2F54B4-946C-4BDF-B3D4-3B0D0835D457}" type="presOf" srcId="{1DA63C93-DA20-4940-B1C9-F382C0FC39E0}" destId="{43FDE2A4-51E9-41F1-8359-8B32E716B3CD}" srcOrd="0" destOrd="0" presId="urn:microsoft.com/office/officeart/2005/8/layout/venn1"/>
    <dgm:cxn modelId="{71E526F1-6CB1-49EC-92CE-AA986B472A97}" type="presParOf" srcId="{9CB3F0FF-D393-4667-98FA-C2ACE41D15EB}" destId="{67A394DA-8778-402E-AEA9-04E1DFAE5814}" srcOrd="0" destOrd="0" presId="urn:microsoft.com/office/officeart/2005/8/layout/venn1"/>
    <dgm:cxn modelId="{A81664E0-9B47-4877-AEFC-25201829CA48}" type="presParOf" srcId="{9CB3F0FF-D393-4667-98FA-C2ACE41D15EB}" destId="{FD173145-D3CB-4AA4-8385-5D95509C8F96}" srcOrd="1" destOrd="0" presId="urn:microsoft.com/office/officeart/2005/8/layout/venn1"/>
    <dgm:cxn modelId="{3FED4B11-7DDF-443C-A951-B741AFFDB1FF}" type="presParOf" srcId="{9CB3F0FF-D393-4667-98FA-C2ACE41D15EB}" destId="{1C801C8A-79FB-46D8-8631-C618FDB676A7}" srcOrd="2" destOrd="0" presId="urn:microsoft.com/office/officeart/2005/8/layout/venn1"/>
    <dgm:cxn modelId="{EACFBFDE-36A0-45A8-B7D1-528CC3D6A50A}" type="presParOf" srcId="{9CB3F0FF-D393-4667-98FA-C2ACE41D15EB}" destId="{10F61A92-CB53-481A-A406-797206D54A96}" srcOrd="3" destOrd="0" presId="urn:microsoft.com/office/officeart/2005/8/layout/venn1"/>
    <dgm:cxn modelId="{C0F70A54-6CC2-4F27-B9F7-B7CB3A014446}" type="presParOf" srcId="{9CB3F0FF-D393-4667-98FA-C2ACE41D15EB}" destId="{43FDE2A4-51E9-41F1-8359-8B32E716B3CD}" srcOrd="4" destOrd="0" presId="urn:microsoft.com/office/officeart/2005/8/layout/venn1"/>
    <dgm:cxn modelId="{98A07BA7-D511-4101-85CA-8D0A9CDCDC1E}" type="presParOf" srcId="{9CB3F0FF-D393-4667-98FA-C2ACE41D15EB}" destId="{D48EE969-C68A-4B79-9F38-94953FB28512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9E83C0D-1A60-4E05-9963-594C097E7025}" type="doc">
      <dgm:prSet loTypeId="urn:microsoft.com/office/officeart/2005/8/layout/vList5" loCatId="list" qsTypeId="urn:microsoft.com/office/officeart/2005/8/quickstyle/3d7" qsCatId="3D" csTypeId="urn:microsoft.com/office/officeart/2005/8/colors/colorful5" csCatId="colorful" phldr="1"/>
      <dgm:spPr/>
      <dgm:t>
        <a:bodyPr/>
        <a:lstStyle/>
        <a:p>
          <a:endParaRPr lang="tr-TR"/>
        </a:p>
      </dgm:t>
    </dgm:pt>
    <dgm:pt modelId="{068DE90C-A924-413D-85E1-6E7EF4785FED}">
      <dgm:prSet/>
      <dgm:spPr/>
      <dgm:t>
        <a:bodyPr/>
        <a:lstStyle/>
        <a:p>
          <a:pPr rtl="0"/>
          <a:r>
            <a:rPr lang="tr-TR" b="1" dirty="0" smtClean="0"/>
            <a:t>HEGİP</a:t>
          </a:r>
          <a:endParaRPr lang="tr-TR" dirty="0"/>
        </a:p>
      </dgm:t>
    </dgm:pt>
    <dgm:pt modelId="{47D1F7FD-600B-4B58-A3B3-2E56B33D4D10}" type="parTrans" cxnId="{555C1109-F45B-4377-A6CF-123A7AD33E56}">
      <dgm:prSet/>
      <dgm:spPr/>
      <dgm:t>
        <a:bodyPr/>
        <a:lstStyle/>
        <a:p>
          <a:endParaRPr lang="tr-TR"/>
        </a:p>
      </dgm:t>
    </dgm:pt>
    <dgm:pt modelId="{A4325CF7-E6A9-41E4-AEFE-93358A050096}" type="sibTrans" cxnId="{555C1109-F45B-4377-A6CF-123A7AD33E56}">
      <dgm:prSet/>
      <dgm:spPr/>
      <dgm:t>
        <a:bodyPr/>
        <a:lstStyle/>
        <a:p>
          <a:endParaRPr lang="tr-TR"/>
        </a:p>
      </dgm:t>
    </dgm:pt>
    <dgm:pt modelId="{56838400-DE56-4B31-92AF-02261DA44B1B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tr-TR" b="1" dirty="0" smtClean="0">
              <a:solidFill>
                <a:srgbClr val="FF0000"/>
              </a:solidFill>
            </a:rPr>
            <a:t>2019-2020 Eğitim-Öğretim yılında tüm okullarımızda    uygulanacaktır.</a:t>
          </a:r>
          <a:endParaRPr lang="tr-TR" b="1" dirty="0">
            <a:solidFill>
              <a:srgbClr val="FF0000"/>
            </a:solidFill>
          </a:endParaRPr>
        </a:p>
      </dgm:t>
    </dgm:pt>
    <dgm:pt modelId="{033C1031-0A88-4E06-B155-EFF9DD796D3C}" type="parTrans" cxnId="{4378DB6A-8B82-43EA-92F0-B0EDF796B66A}">
      <dgm:prSet/>
      <dgm:spPr/>
      <dgm:t>
        <a:bodyPr/>
        <a:lstStyle/>
        <a:p>
          <a:endParaRPr lang="tr-TR"/>
        </a:p>
      </dgm:t>
    </dgm:pt>
    <dgm:pt modelId="{98E9DD13-78A5-4EC7-A46C-25660C62A6A6}" type="sibTrans" cxnId="{4378DB6A-8B82-43EA-92F0-B0EDF796B66A}">
      <dgm:prSet/>
      <dgm:spPr/>
      <dgm:t>
        <a:bodyPr/>
        <a:lstStyle/>
        <a:p>
          <a:endParaRPr lang="tr-TR"/>
        </a:p>
      </dgm:t>
    </dgm:pt>
    <dgm:pt modelId="{84E77624-A47A-49F5-A048-F013D13B2353}" type="pres">
      <dgm:prSet presAssocID="{29E83C0D-1A60-4E05-9963-594C097E702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14A28B6D-6648-4D13-A34E-960EE7AAD9C0}" type="pres">
      <dgm:prSet presAssocID="{068DE90C-A924-413D-85E1-6E7EF4785FED}" presName="linNode" presStyleCnt="0"/>
      <dgm:spPr/>
      <dgm:t>
        <a:bodyPr/>
        <a:lstStyle/>
        <a:p>
          <a:endParaRPr lang="tr-TR"/>
        </a:p>
      </dgm:t>
    </dgm:pt>
    <dgm:pt modelId="{861A4293-620F-4611-8A93-602D489D13A6}" type="pres">
      <dgm:prSet presAssocID="{068DE90C-A924-413D-85E1-6E7EF4785FED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67A6CDE-8103-43CF-9B3D-F92CA81928C3}" type="pres">
      <dgm:prSet presAssocID="{068DE90C-A924-413D-85E1-6E7EF4785FED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4378DB6A-8B82-43EA-92F0-B0EDF796B66A}" srcId="{068DE90C-A924-413D-85E1-6E7EF4785FED}" destId="{56838400-DE56-4B31-92AF-02261DA44B1B}" srcOrd="0" destOrd="0" parTransId="{033C1031-0A88-4E06-B155-EFF9DD796D3C}" sibTransId="{98E9DD13-78A5-4EC7-A46C-25660C62A6A6}"/>
    <dgm:cxn modelId="{EBE3996C-77DB-49EB-B2F3-9035A50E3BEA}" type="presOf" srcId="{29E83C0D-1A60-4E05-9963-594C097E7025}" destId="{84E77624-A47A-49F5-A048-F013D13B2353}" srcOrd="0" destOrd="0" presId="urn:microsoft.com/office/officeart/2005/8/layout/vList5"/>
    <dgm:cxn modelId="{555C1109-F45B-4377-A6CF-123A7AD33E56}" srcId="{29E83C0D-1A60-4E05-9963-594C097E7025}" destId="{068DE90C-A924-413D-85E1-6E7EF4785FED}" srcOrd="0" destOrd="0" parTransId="{47D1F7FD-600B-4B58-A3B3-2E56B33D4D10}" sibTransId="{A4325CF7-E6A9-41E4-AEFE-93358A050096}"/>
    <dgm:cxn modelId="{D89693D8-D9FB-4FAC-B93B-E0E56806653E}" type="presOf" srcId="{56838400-DE56-4B31-92AF-02261DA44B1B}" destId="{E67A6CDE-8103-43CF-9B3D-F92CA81928C3}" srcOrd="0" destOrd="0" presId="urn:microsoft.com/office/officeart/2005/8/layout/vList5"/>
    <dgm:cxn modelId="{B88B51AB-C0C0-4BFE-AD28-C6504737DBAF}" type="presOf" srcId="{068DE90C-A924-413D-85E1-6E7EF4785FED}" destId="{861A4293-620F-4611-8A93-602D489D13A6}" srcOrd="0" destOrd="0" presId="urn:microsoft.com/office/officeart/2005/8/layout/vList5"/>
    <dgm:cxn modelId="{3527DAD1-2063-4539-B147-ABF876BEC6BA}" type="presParOf" srcId="{84E77624-A47A-49F5-A048-F013D13B2353}" destId="{14A28B6D-6648-4D13-A34E-960EE7AAD9C0}" srcOrd="0" destOrd="0" presId="urn:microsoft.com/office/officeart/2005/8/layout/vList5"/>
    <dgm:cxn modelId="{920FD595-586A-405A-8490-D71EA587F133}" type="presParOf" srcId="{14A28B6D-6648-4D13-A34E-960EE7AAD9C0}" destId="{861A4293-620F-4611-8A93-602D489D13A6}" srcOrd="0" destOrd="0" presId="urn:microsoft.com/office/officeart/2005/8/layout/vList5"/>
    <dgm:cxn modelId="{57C05D4C-963B-4FF7-A0B5-2948545FEC7C}" type="presParOf" srcId="{14A28B6D-6648-4D13-A34E-960EE7AAD9C0}" destId="{E67A6CDE-8103-43CF-9B3D-F92CA81928C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865EA02-5494-4BA2-8F86-B2040D33A1B3}" type="doc">
      <dgm:prSet loTypeId="urn:microsoft.com/office/officeart/2008/layout/VerticalAccentList" loCatId="list" qsTypeId="urn:microsoft.com/office/officeart/2005/8/quickstyle/3d9" qsCatId="3D" csTypeId="urn:microsoft.com/office/officeart/2005/8/colors/colorful4" csCatId="colorful" phldr="1"/>
      <dgm:spPr/>
      <dgm:t>
        <a:bodyPr/>
        <a:lstStyle/>
        <a:p>
          <a:endParaRPr lang="tr-TR"/>
        </a:p>
      </dgm:t>
    </dgm:pt>
    <dgm:pt modelId="{7567D71B-B7E4-42CC-B4F6-FF5CB03E4CF5}">
      <dgm:prSet custT="1"/>
      <dgm:spPr/>
      <dgm:t>
        <a:bodyPr/>
        <a:lstStyle/>
        <a:p>
          <a:pPr rtl="0"/>
          <a:r>
            <a:rPr lang="tr-TR" sz="72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HEGİP</a:t>
          </a:r>
          <a:endParaRPr lang="tr-TR" sz="7200" dirty="0">
            <a:solidFill>
              <a:schemeClr val="tx1">
                <a:lumMod val="95000"/>
                <a:lumOff val="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DC2116F-45F0-4A8E-B4F1-E06E0F9FADE8}" type="parTrans" cxnId="{FA0A6695-D3B9-4731-9266-42D661C9775C}">
      <dgm:prSet/>
      <dgm:spPr/>
      <dgm:t>
        <a:bodyPr/>
        <a:lstStyle/>
        <a:p>
          <a:endParaRPr lang="tr-TR"/>
        </a:p>
      </dgm:t>
    </dgm:pt>
    <dgm:pt modelId="{BE072D2E-7E5C-4131-8476-9C8F9F642062}" type="sibTrans" cxnId="{FA0A6695-D3B9-4731-9266-42D661C9775C}">
      <dgm:prSet/>
      <dgm:spPr/>
      <dgm:t>
        <a:bodyPr/>
        <a:lstStyle/>
        <a:p>
          <a:endParaRPr lang="tr-TR"/>
        </a:p>
      </dgm:t>
    </dgm:pt>
    <dgm:pt modelId="{D1C18606-2341-46AA-834E-D95A980512AA}">
      <dgm:prSet custT="1"/>
      <dgm:spPr/>
      <dgm:t>
        <a:bodyPr/>
        <a:lstStyle/>
        <a:p>
          <a:pPr rtl="0"/>
          <a:r>
            <a:rPr lang="tr-TR" sz="4400" b="1" dirty="0" smtClean="0">
              <a:solidFill>
                <a:srgbClr val="0070C0"/>
              </a:solidFill>
            </a:rPr>
            <a:t>Projede her okul farklıdır. Kendi hedefleriyle yarışır</a:t>
          </a:r>
          <a:r>
            <a:rPr lang="tr-TR" sz="3600" dirty="0" smtClean="0">
              <a:solidFill>
                <a:srgbClr val="0070C0"/>
              </a:solidFill>
            </a:rPr>
            <a:t>. </a:t>
          </a:r>
          <a:endParaRPr lang="tr-TR" sz="3600" dirty="0">
            <a:solidFill>
              <a:srgbClr val="0070C0"/>
            </a:solidFill>
          </a:endParaRPr>
        </a:p>
      </dgm:t>
    </dgm:pt>
    <dgm:pt modelId="{5F42DD9C-27FC-44E6-96AE-EF8A285300FF}" type="parTrans" cxnId="{E98BD85B-C70A-429E-9D98-342F16427AB9}">
      <dgm:prSet/>
      <dgm:spPr/>
      <dgm:t>
        <a:bodyPr/>
        <a:lstStyle/>
        <a:p>
          <a:endParaRPr lang="tr-TR"/>
        </a:p>
      </dgm:t>
    </dgm:pt>
    <dgm:pt modelId="{1CB7747C-745C-4058-B69B-4BFC21ECB2FE}" type="sibTrans" cxnId="{E98BD85B-C70A-429E-9D98-342F16427AB9}">
      <dgm:prSet/>
      <dgm:spPr/>
      <dgm:t>
        <a:bodyPr/>
        <a:lstStyle/>
        <a:p>
          <a:endParaRPr lang="tr-TR"/>
        </a:p>
      </dgm:t>
    </dgm:pt>
    <dgm:pt modelId="{E186E5F4-3389-45A5-8CDB-3AFFCF9FD8DF}" type="pres">
      <dgm:prSet presAssocID="{5865EA02-5494-4BA2-8F86-B2040D33A1B3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tr-TR"/>
        </a:p>
      </dgm:t>
    </dgm:pt>
    <dgm:pt modelId="{E249E8D0-E9F8-48C4-AB54-1A5747BBC3BC}" type="pres">
      <dgm:prSet presAssocID="{7567D71B-B7E4-42CC-B4F6-FF5CB03E4CF5}" presName="parenttextcomposite" presStyleCnt="0"/>
      <dgm:spPr/>
      <dgm:t>
        <a:bodyPr/>
        <a:lstStyle/>
        <a:p>
          <a:endParaRPr lang="tr-TR"/>
        </a:p>
      </dgm:t>
    </dgm:pt>
    <dgm:pt modelId="{3B2EF5BB-5E94-47EB-A5F8-CBF1FCFB6084}" type="pres">
      <dgm:prSet presAssocID="{7567D71B-B7E4-42CC-B4F6-FF5CB03E4CF5}" presName="parenttext" presStyleLbl="revTx" presStyleIdx="0" presStyleCnt="1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2EDE5F5-6402-4674-8665-3EE780D0ACD7}" type="pres">
      <dgm:prSet presAssocID="{7567D71B-B7E4-42CC-B4F6-FF5CB03E4CF5}" presName="composite" presStyleCnt="0"/>
      <dgm:spPr/>
      <dgm:t>
        <a:bodyPr/>
        <a:lstStyle/>
        <a:p>
          <a:endParaRPr lang="tr-TR"/>
        </a:p>
      </dgm:t>
    </dgm:pt>
    <dgm:pt modelId="{F9C29889-21BC-4555-84EF-C7BE189FEA8C}" type="pres">
      <dgm:prSet presAssocID="{7567D71B-B7E4-42CC-B4F6-FF5CB03E4CF5}" presName="chevron1" presStyleLbl="alignNode1" presStyleIdx="0" presStyleCnt="7"/>
      <dgm:spPr/>
      <dgm:t>
        <a:bodyPr/>
        <a:lstStyle/>
        <a:p>
          <a:endParaRPr lang="tr-TR"/>
        </a:p>
      </dgm:t>
    </dgm:pt>
    <dgm:pt modelId="{69E7B5C9-D165-4911-9BDE-5095A5C05E09}" type="pres">
      <dgm:prSet presAssocID="{7567D71B-B7E4-42CC-B4F6-FF5CB03E4CF5}" presName="chevron2" presStyleLbl="alignNode1" presStyleIdx="1" presStyleCnt="7"/>
      <dgm:spPr/>
      <dgm:t>
        <a:bodyPr/>
        <a:lstStyle/>
        <a:p>
          <a:endParaRPr lang="tr-TR"/>
        </a:p>
      </dgm:t>
    </dgm:pt>
    <dgm:pt modelId="{3003CC76-1A59-4743-AD20-1A8E992763F3}" type="pres">
      <dgm:prSet presAssocID="{7567D71B-B7E4-42CC-B4F6-FF5CB03E4CF5}" presName="chevron3" presStyleLbl="alignNode1" presStyleIdx="2" presStyleCnt="7"/>
      <dgm:spPr/>
      <dgm:t>
        <a:bodyPr/>
        <a:lstStyle/>
        <a:p>
          <a:endParaRPr lang="tr-TR"/>
        </a:p>
      </dgm:t>
    </dgm:pt>
    <dgm:pt modelId="{7C0B8642-6B94-4D68-8DBC-5CF3BB946CBC}" type="pres">
      <dgm:prSet presAssocID="{7567D71B-B7E4-42CC-B4F6-FF5CB03E4CF5}" presName="chevron4" presStyleLbl="alignNode1" presStyleIdx="3" presStyleCnt="7"/>
      <dgm:spPr/>
      <dgm:t>
        <a:bodyPr/>
        <a:lstStyle/>
        <a:p>
          <a:endParaRPr lang="tr-TR"/>
        </a:p>
      </dgm:t>
    </dgm:pt>
    <dgm:pt modelId="{92DBDA73-27A6-401D-8C89-C62EF20328AA}" type="pres">
      <dgm:prSet presAssocID="{7567D71B-B7E4-42CC-B4F6-FF5CB03E4CF5}" presName="chevron5" presStyleLbl="alignNode1" presStyleIdx="4" presStyleCnt="7"/>
      <dgm:spPr/>
      <dgm:t>
        <a:bodyPr/>
        <a:lstStyle/>
        <a:p>
          <a:endParaRPr lang="tr-TR"/>
        </a:p>
      </dgm:t>
    </dgm:pt>
    <dgm:pt modelId="{A5471DD5-291B-4CCC-ABE5-1F10076F2F42}" type="pres">
      <dgm:prSet presAssocID="{7567D71B-B7E4-42CC-B4F6-FF5CB03E4CF5}" presName="chevron6" presStyleLbl="alignNode1" presStyleIdx="5" presStyleCnt="7"/>
      <dgm:spPr/>
      <dgm:t>
        <a:bodyPr/>
        <a:lstStyle/>
        <a:p>
          <a:endParaRPr lang="tr-TR"/>
        </a:p>
      </dgm:t>
    </dgm:pt>
    <dgm:pt modelId="{48FAD0E2-7007-40F7-A1C8-05BCCD4AB522}" type="pres">
      <dgm:prSet presAssocID="{7567D71B-B7E4-42CC-B4F6-FF5CB03E4CF5}" presName="chevron7" presStyleLbl="alignNode1" presStyleIdx="6" presStyleCnt="7"/>
      <dgm:spPr/>
      <dgm:t>
        <a:bodyPr/>
        <a:lstStyle/>
        <a:p>
          <a:endParaRPr lang="tr-TR"/>
        </a:p>
      </dgm:t>
    </dgm:pt>
    <dgm:pt modelId="{45F488D8-C965-46B8-8984-58949B51840E}" type="pres">
      <dgm:prSet presAssocID="{7567D71B-B7E4-42CC-B4F6-FF5CB03E4CF5}" presName="childtext" presStyleLbl="solidFgAcc1" presStyleIdx="0" presStyleCnt="1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EE2D237A-1B07-4A63-A922-019C17F82BA1}" type="presOf" srcId="{7567D71B-B7E4-42CC-B4F6-FF5CB03E4CF5}" destId="{3B2EF5BB-5E94-47EB-A5F8-CBF1FCFB6084}" srcOrd="0" destOrd="0" presId="urn:microsoft.com/office/officeart/2008/layout/VerticalAccentList"/>
    <dgm:cxn modelId="{E98BD85B-C70A-429E-9D98-342F16427AB9}" srcId="{7567D71B-B7E4-42CC-B4F6-FF5CB03E4CF5}" destId="{D1C18606-2341-46AA-834E-D95A980512AA}" srcOrd="0" destOrd="0" parTransId="{5F42DD9C-27FC-44E6-96AE-EF8A285300FF}" sibTransId="{1CB7747C-745C-4058-B69B-4BFC21ECB2FE}"/>
    <dgm:cxn modelId="{FA0A6695-D3B9-4731-9266-42D661C9775C}" srcId="{5865EA02-5494-4BA2-8F86-B2040D33A1B3}" destId="{7567D71B-B7E4-42CC-B4F6-FF5CB03E4CF5}" srcOrd="0" destOrd="0" parTransId="{1DC2116F-45F0-4A8E-B4F1-E06E0F9FADE8}" sibTransId="{BE072D2E-7E5C-4131-8476-9C8F9F642062}"/>
    <dgm:cxn modelId="{C98220F9-B1C0-413D-88DC-13BFEA90B1AA}" type="presOf" srcId="{5865EA02-5494-4BA2-8F86-B2040D33A1B3}" destId="{E186E5F4-3389-45A5-8CDB-3AFFCF9FD8DF}" srcOrd="0" destOrd="0" presId="urn:microsoft.com/office/officeart/2008/layout/VerticalAccentList"/>
    <dgm:cxn modelId="{547147E2-CC7C-4C06-91F1-285AE4BD23B4}" type="presOf" srcId="{D1C18606-2341-46AA-834E-D95A980512AA}" destId="{45F488D8-C965-46B8-8984-58949B51840E}" srcOrd="0" destOrd="0" presId="urn:microsoft.com/office/officeart/2008/layout/VerticalAccentList"/>
    <dgm:cxn modelId="{E9664249-0CDF-4147-B0E6-92AE1E0849B8}" type="presParOf" srcId="{E186E5F4-3389-45A5-8CDB-3AFFCF9FD8DF}" destId="{E249E8D0-E9F8-48C4-AB54-1A5747BBC3BC}" srcOrd="0" destOrd="0" presId="urn:microsoft.com/office/officeart/2008/layout/VerticalAccentList"/>
    <dgm:cxn modelId="{4ABC8AEB-C3FB-4A31-9579-CD1A168E12F5}" type="presParOf" srcId="{E249E8D0-E9F8-48C4-AB54-1A5747BBC3BC}" destId="{3B2EF5BB-5E94-47EB-A5F8-CBF1FCFB6084}" srcOrd="0" destOrd="0" presId="urn:microsoft.com/office/officeart/2008/layout/VerticalAccentList"/>
    <dgm:cxn modelId="{B2EFC409-B9D7-4F1C-AA58-29A519BD92BB}" type="presParOf" srcId="{E186E5F4-3389-45A5-8CDB-3AFFCF9FD8DF}" destId="{F2EDE5F5-6402-4674-8665-3EE780D0ACD7}" srcOrd="1" destOrd="0" presId="urn:microsoft.com/office/officeart/2008/layout/VerticalAccentList"/>
    <dgm:cxn modelId="{D00391F1-6C54-498E-BA82-EC978DFE6CD5}" type="presParOf" srcId="{F2EDE5F5-6402-4674-8665-3EE780D0ACD7}" destId="{F9C29889-21BC-4555-84EF-C7BE189FEA8C}" srcOrd="0" destOrd="0" presId="urn:microsoft.com/office/officeart/2008/layout/VerticalAccentList"/>
    <dgm:cxn modelId="{07A3ACCC-3C04-41C6-AC20-A2BEDEC63C1A}" type="presParOf" srcId="{F2EDE5F5-6402-4674-8665-3EE780D0ACD7}" destId="{69E7B5C9-D165-4911-9BDE-5095A5C05E09}" srcOrd="1" destOrd="0" presId="urn:microsoft.com/office/officeart/2008/layout/VerticalAccentList"/>
    <dgm:cxn modelId="{A1B1DDE9-CFF6-47DC-AC3B-6963AB2D9D91}" type="presParOf" srcId="{F2EDE5F5-6402-4674-8665-3EE780D0ACD7}" destId="{3003CC76-1A59-4743-AD20-1A8E992763F3}" srcOrd="2" destOrd="0" presId="urn:microsoft.com/office/officeart/2008/layout/VerticalAccentList"/>
    <dgm:cxn modelId="{B5262CC1-A6EC-4CB3-9AF0-F6B082181FE4}" type="presParOf" srcId="{F2EDE5F5-6402-4674-8665-3EE780D0ACD7}" destId="{7C0B8642-6B94-4D68-8DBC-5CF3BB946CBC}" srcOrd="3" destOrd="0" presId="urn:microsoft.com/office/officeart/2008/layout/VerticalAccentList"/>
    <dgm:cxn modelId="{046DCECB-5FE1-4BF3-A153-9D6A7E8177FC}" type="presParOf" srcId="{F2EDE5F5-6402-4674-8665-3EE780D0ACD7}" destId="{92DBDA73-27A6-401D-8C89-C62EF20328AA}" srcOrd="4" destOrd="0" presId="urn:microsoft.com/office/officeart/2008/layout/VerticalAccentList"/>
    <dgm:cxn modelId="{914B918D-25CC-4755-AB14-8C5C20C50152}" type="presParOf" srcId="{F2EDE5F5-6402-4674-8665-3EE780D0ACD7}" destId="{A5471DD5-291B-4CCC-ABE5-1F10076F2F42}" srcOrd="5" destOrd="0" presId="urn:microsoft.com/office/officeart/2008/layout/VerticalAccentList"/>
    <dgm:cxn modelId="{5AB6127F-C1D3-4837-BC07-AFCA25FA8CFE}" type="presParOf" srcId="{F2EDE5F5-6402-4674-8665-3EE780D0ACD7}" destId="{48FAD0E2-7007-40F7-A1C8-05BCCD4AB522}" srcOrd="6" destOrd="0" presId="urn:microsoft.com/office/officeart/2008/layout/VerticalAccentList"/>
    <dgm:cxn modelId="{E4D3605B-DC4F-40CB-91FF-056471F494C7}" type="presParOf" srcId="{F2EDE5F5-6402-4674-8665-3EE780D0ACD7}" destId="{45F488D8-C965-46B8-8984-58949B51840E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47786E6-0E06-4327-B45C-1294443B03D8}" type="doc">
      <dgm:prSet loTypeId="urn:microsoft.com/office/officeart/2005/8/layout/process4" loCatId="list" qsTypeId="urn:microsoft.com/office/officeart/2005/8/quickstyle/simple1" qsCatId="simple" csTypeId="urn:microsoft.com/office/officeart/2005/8/colors/accent6_3" csCatId="accent6" phldr="1"/>
      <dgm:spPr/>
      <dgm:t>
        <a:bodyPr/>
        <a:lstStyle/>
        <a:p>
          <a:endParaRPr lang="tr-TR"/>
        </a:p>
      </dgm:t>
    </dgm:pt>
    <dgm:pt modelId="{272319B7-6DAE-4F38-8029-D7A57BB0BD75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tr-TR" b="1" smtClean="0"/>
            <a:t>HEGİP</a:t>
          </a:r>
          <a:endParaRPr lang="tr-TR" dirty="0"/>
        </a:p>
      </dgm:t>
    </dgm:pt>
    <dgm:pt modelId="{CAE1DEC7-8246-4C4B-B380-897917F87D52}" type="parTrans" cxnId="{26EA2BC4-95BE-47BE-ADA2-76309B38FA3E}">
      <dgm:prSet/>
      <dgm:spPr/>
      <dgm:t>
        <a:bodyPr/>
        <a:lstStyle/>
        <a:p>
          <a:endParaRPr lang="tr-TR"/>
        </a:p>
      </dgm:t>
    </dgm:pt>
    <dgm:pt modelId="{2B4FCACB-9A7C-433D-ACF6-5A7ADE0A09BD}" type="sibTrans" cxnId="{26EA2BC4-95BE-47BE-ADA2-76309B38FA3E}">
      <dgm:prSet/>
      <dgm:spPr/>
      <dgm:t>
        <a:bodyPr/>
        <a:lstStyle/>
        <a:p>
          <a:endParaRPr lang="tr-TR"/>
        </a:p>
      </dgm:t>
    </dgm:pt>
    <dgm:pt modelId="{9130D6C2-F12A-40EA-8ED7-1EF85A76C11A}">
      <dgm:prSet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tr-TR" b="1" dirty="0" smtClean="0">
              <a:solidFill>
                <a:srgbClr val="0070C0"/>
              </a:solidFill>
              <a:effectLst/>
            </a:rPr>
            <a:t>Bilim, sanat, spor, kültür ve sosyal alanlarda yapılan bütün çalışmalar değerler eğitimiyle ilişkilendirilir.</a:t>
          </a:r>
          <a:endParaRPr lang="tr-TR" b="1" dirty="0">
            <a:solidFill>
              <a:srgbClr val="0070C0"/>
            </a:solidFill>
            <a:effectLst/>
          </a:endParaRPr>
        </a:p>
      </dgm:t>
    </dgm:pt>
    <dgm:pt modelId="{96A0CF72-EBF0-471F-94A8-2D2886152950}" type="parTrans" cxnId="{5CB11FF3-65EC-432D-84AB-C0FA7154CE8C}">
      <dgm:prSet/>
      <dgm:spPr/>
      <dgm:t>
        <a:bodyPr/>
        <a:lstStyle/>
        <a:p>
          <a:endParaRPr lang="tr-TR"/>
        </a:p>
      </dgm:t>
    </dgm:pt>
    <dgm:pt modelId="{607E7481-F535-4DCE-A51A-31F953E4855E}" type="sibTrans" cxnId="{5CB11FF3-65EC-432D-84AB-C0FA7154CE8C}">
      <dgm:prSet/>
      <dgm:spPr/>
      <dgm:t>
        <a:bodyPr/>
        <a:lstStyle/>
        <a:p>
          <a:endParaRPr lang="tr-TR"/>
        </a:p>
      </dgm:t>
    </dgm:pt>
    <dgm:pt modelId="{A7923652-2366-4193-B830-4E247F1D57E6}" type="pres">
      <dgm:prSet presAssocID="{D47786E6-0E06-4327-B45C-1294443B03D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C5E7880C-8851-48F7-A0C9-36E72DCDC633}" type="pres">
      <dgm:prSet presAssocID="{272319B7-6DAE-4F38-8029-D7A57BB0BD75}" presName="boxAndChildren" presStyleCnt="0"/>
      <dgm:spPr/>
    </dgm:pt>
    <dgm:pt modelId="{A18462AE-69B5-49CD-A359-B722346A76D1}" type="pres">
      <dgm:prSet presAssocID="{272319B7-6DAE-4F38-8029-D7A57BB0BD75}" presName="parentTextBox" presStyleLbl="node1" presStyleIdx="0" presStyleCnt="1"/>
      <dgm:spPr/>
      <dgm:t>
        <a:bodyPr/>
        <a:lstStyle/>
        <a:p>
          <a:endParaRPr lang="tr-TR"/>
        </a:p>
      </dgm:t>
    </dgm:pt>
    <dgm:pt modelId="{236026B9-CFD8-42BB-A322-8628A3E4E54B}" type="pres">
      <dgm:prSet presAssocID="{272319B7-6DAE-4F38-8029-D7A57BB0BD75}" presName="entireBox" presStyleLbl="node1" presStyleIdx="0" presStyleCnt="1" custLinFactNeighborX="-491" custLinFactNeighborY="-42095"/>
      <dgm:spPr/>
      <dgm:t>
        <a:bodyPr/>
        <a:lstStyle/>
        <a:p>
          <a:endParaRPr lang="tr-TR"/>
        </a:p>
      </dgm:t>
    </dgm:pt>
    <dgm:pt modelId="{B1061D46-E5F2-4F29-BF42-027E698C4CD6}" type="pres">
      <dgm:prSet presAssocID="{272319B7-6DAE-4F38-8029-D7A57BB0BD75}" presName="descendantBox" presStyleCnt="0"/>
      <dgm:spPr/>
    </dgm:pt>
    <dgm:pt modelId="{BD2B09A7-BEE4-4B90-8DBD-4B2B5DD88F09}" type="pres">
      <dgm:prSet presAssocID="{9130D6C2-F12A-40EA-8ED7-1EF85A76C11A}" presName="childTextBox" presStyleLbl="fgAccFollowNode1" presStyleIdx="0" presStyleCnt="1" custScaleX="75040" custScaleY="81669" custLinFactNeighborX="5991" custLinFactNeighborY="-2864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56519DAE-55F2-4881-815C-33D7F5664193}" type="presOf" srcId="{D47786E6-0E06-4327-B45C-1294443B03D8}" destId="{A7923652-2366-4193-B830-4E247F1D57E6}" srcOrd="0" destOrd="0" presId="urn:microsoft.com/office/officeart/2005/8/layout/process4"/>
    <dgm:cxn modelId="{5CB11FF3-65EC-432D-84AB-C0FA7154CE8C}" srcId="{272319B7-6DAE-4F38-8029-D7A57BB0BD75}" destId="{9130D6C2-F12A-40EA-8ED7-1EF85A76C11A}" srcOrd="0" destOrd="0" parTransId="{96A0CF72-EBF0-471F-94A8-2D2886152950}" sibTransId="{607E7481-F535-4DCE-A51A-31F953E4855E}"/>
    <dgm:cxn modelId="{E346F584-9A70-405F-86E6-3672A5925EC6}" type="presOf" srcId="{272319B7-6DAE-4F38-8029-D7A57BB0BD75}" destId="{A18462AE-69B5-49CD-A359-B722346A76D1}" srcOrd="0" destOrd="0" presId="urn:microsoft.com/office/officeart/2005/8/layout/process4"/>
    <dgm:cxn modelId="{F6764955-8C32-4DD2-937A-BC1228689CF2}" type="presOf" srcId="{272319B7-6DAE-4F38-8029-D7A57BB0BD75}" destId="{236026B9-CFD8-42BB-A322-8628A3E4E54B}" srcOrd="1" destOrd="0" presId="urn:microsoft.com/office/officeart/2005/8/layout/process4"/>
    <dgm:cxn modelId="{63E8008E-A01B-4BC9-8F22-CBEF830D60AD}" type="presOf" srcId="{9130D6C2-F12A-40EA-8ED7-1EF85A76C11A}" destId="{BD2B09A7-BEE4-4B90-8DBD-4B2B5DD88F09}" srcOrd="0" destOrd="0" presId="urn:microsoft.com/office/officeart/2005/8/layout/process4"/>
    <dgm:cxn modelId="{26EA2BC4-95BE-47BE-ADA2-76309B38FA3E}" srcId="{D47786E6-0E06-4327-B45C-1294443B03D8}" destId="{272319B7-6DAE-4F38-8029-D7A57BB0BD75}" srcOrd="0" destOrd="0" parTransId="{CAE1DEC7-8246-4C4B-B380-897917F87D52}" sibTransId="{2B4FCACB-9A7C-433D-ACF6-5A7ADE0A09BD}"/>
    <dgm:cxn modelId="{31B73A30-EF23-451B-BBE8-871332470FFA}" type="presParOf" srcId="{A7923652-2366-4193-B830-4E247F1D57E6}" destId="{C5E7880C-8851-48F7-A0C9-36E72DCDC633}" srcOrd="0" destOrd="0" presId="urn:microsoft.com/office/officeart/2005/8/layout/process4"/>
    <dgm:cxn modelId="{95844415-60D5-411F-8CB1-C942159D83E0}" type="presParOf" srcId="{C5E7880C-8851-48F7-A0C9-36E72DCDC633}" destId="{A18462AE-69B5-49CD-A359-B722346A76D1}" srcOrd="0" destOrd="0" presId="urn:microsoft.com/office/officeart/2005/8/layout/process4"/>
    <dgm:cxn modelId="{22AD6C88-88DA-4082-872E-D6E1E344E8C9}" type="presParOf" srcId="{C5E7880C-8851-48F7-A0C9-36E72DCDC633}" destId="{236026B9-CFD8-42BB-A322-8628A3E4E54B}" srcOrd="1" destOrd="0" presId="urn:microsoft.com/office/officeart/2005/8/layout/process4"/>
    <dgm:cxn modelId="{89189142-9ADB-4B17-932E-90A811B09183}" type="presParOf" srcId="{C5E7880C-8851-48F7-A0C9-36E72DCDC633}" destId="{B1061D46-E5F2-4F29-BF42-027E698C4CD6}" srcOrd="2" destOrd="0" presId="urn:microsoft.com/office/officeart/2005/8/layout/process4"/>
    <dgm:cxn modelId="{0EE4B99F-03FC-4CDD-9DE8-EFF49EE2A396}" type="presParOf" srcId="{B1061D46-E5F2-4F29-BF42-027E698C4CD6}" destId="{BD2B09A7-BEE4-4B90-8DBD-4B2B5DD88F09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B572D63-4232-4F74-B6D9-93A841D57DFF}" type="doc">
      <dgm:prSet loTypeId="urn:microsoft.com/office/officeart/2009/3/layout/SubStepProcess" loCatId="process" qsTypeId="urn:microsoft.com/office/officeart/2005/8/quickstyle/3d9" qsCatId="3D" csTypeId="urn:microsoft.com/office/officeart/2005/8/colors/colorful4" csCatId="colorful" phldr="1"/>
      <dgm:spPr/>
      <dgm:t>
        <a:bodyPr/>
        <a:lstStyle/>
        <a:p>
          <a:endParaRPr lang="tr-TR"/>
        </a:p>
      </dgm:t>
    </dgm:pt>
    <dgm:pt modelId="{0003411C-73A3-4C02-A180-5CA7FBE824EF}">
      <dgm:prSet/>
      <dgm:spPr/>
      <dgm:t>
        <a:bodyPr/>
        <a:lstStyle/>
        <a:p>
          <a:pPr rtl="0"/>
          <a:r>
            <a:rPr lang="tr-TR" b="1" dirty="0" smtClean="0"/>
            <a:t>HEGİP</a:t>
          </a:r>
          <a:endParaRPr lang="tr-TR" dirty="0"/>
        </a:p>
      </dgm:t>
    </dgm:pt>
    <dgm:pt modelId="{72192753-46F9-4245-BBB8-C92D5B6E41F5}" type="parTrans" cxnId="{AB0334BF-CD92-49EA-A59F-B6AEA88E0307}">
      <dgm:prSet/>
      <dgm:spPr/>
      <dgm:t>
        <a:bodyPr/>
        <a:lstStyle/>
        <a:p>
          <a:endParaRPr lang="tr-TR"/>
        </a:p>
      </dgm:t>
    </dgm:pt>
    <dgm:pt modelId="{8FD69DF6-7C0B-4C84-ADDE-0CCEC21D4C9D}" type="sibTrans" cxnId="{AB0334BF-CD92-49EA-A59F-B6AEA88E0307}">
      <dgm:prSet/>
      <dgm:spPr/>
      <dgm:t>
        <a:bodyPr/>
        <a:lstStyle/>
        <a:p>
          <a:endParaRPr lang="tr-TR"/>
        </a:p>
      </dgm:t>
    </dgm:pt>
    <dgm:pt modelId="{67281298-1DDD-4DFD-A217-0E2BC93BF68F}">
      <dgm:prSet custT="1"/>
      <dgm:spPr/>
      <dgm:t>
        <a:bodyPr/>
        <a:lstStyle/>
        <a:p>
          <a:pPr rtl="0"/>
          <a:r>
            <a:rPr lang="tr-TR" sz="48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Proje ile okuma alışkanlığı kazandırmak hedeflenir.</a:t>
          </a:r>
          <a:endParaRPr lang="tr-TR" sz="4800" b="1" dirty="0">
            <a:solidFill>
              <a:srgbClr val="0070C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49397F0-A3BC-4CBB-B546-84BC316550CC}" type="parTrans" cxnId="{C769C305-A176-479E-B958-5397C08CD984}">
      <dgm:prSet/>
      <dgm:spPr/>
      <dgm:t>
        <a:bodyPr/>
        <a:lstStyle/>
        <a:p>
          <a:endParaRPr lang="tr-TR"/>
        </a:p>
      </dgm:t>
    </dgm:pt>
    <dgm:pt modelId="{07FA7DC3-6BAF-4194-88C4-D6021BF8836C}" type="sibTrans" cxnId="{C769C305-A176-479E-B958-5397C08CD984}">
      <dgm:prSet/>
      <dgm:spPr/>
      <dgm:t>
        <a:bodyPr/>
        <a:lstStyle/>
        <a:p>
          <a:endParaRPr lang="tr-TR"/>
        </a:p>
      </dgm:t>
    </dgm:pt>
    <dgm:pt modelId="{1CB94530-C9B3-4A35-8CFA-BBE2F94205D9}" type="pres">
      <dgm:prSet presAssocID="{3B572D63-4232-4F74-B6D9-93A841D57DFF}" presName="Name0" presStyleCnt="0">
        <dgm:presLayoutVars>
          <dgm:chMax val="7"/>
          <dgm:dir/>
          <dgm:animOne val="branch"/>
        </dgm:presLayoutVars>
      </dgm:prSet>
      <dgm:spPr/>
      <dgm:t>
        <a:bodyPr/>
        <a:lstStyle/>
        <a:p>
          <a:endParaRPr lang="tr-TR"/>
        </a:p>
      </dgm:t>
    </dgm:pt>
    <dgm:pt modelId="{15E49253-C037-466C-A6DB-EFD718584851}" type="pres">
      <dgm:prSet presAssocID="{0003411C-73A3-4C02-A180-5CA7FBE824EF}" presName="parTx1" presStyleLbl="node1" presStyleIdx="0" presStyleCnt="1"/>
      <dgm:spPr/>
      <dgm:t>
        <a:bodyPr/>
        <a:lstStyle/>
        <a:p>
          <a:endParaRPr lang="tr-TR"/>
        </a:p>
      </dgm:t>
    </dgm:pt>
    <dgm:pt modelId="{8611D164-AA32-4633-B1D9-D6985A2E2457}" type="pres">
      <dgm:prSet presAssocID="{0003411C-73A3-4C02-A180-5CA7FBE824EF}" presName="spPre1" presStyleCnt="0"/>
      <dgm:spPr/>
      <dgm:t>
        <a:bodyPr/>
        <a:lstStyle/>
        <a:p>
          <a:endParaRPr lang="tr-TR"/>
        </a:p>
      </dgm:t>
    </dgm:pt>
    <dgm:pt modelId="{F0C1D274-1924-475A-BA28-FAAD2D480F68}" type="pres">
      <dgm:prSet presAssocID="{0003411C-73A3-4C02-A180-5CA7FBE824EF}" presName="chLin1" presStyleCnt="0"/>
      <dgm:spPr/>
      <dgm:t>
        <a:bodyPr/>
        <a:lstStyle/>
        <a:p>
          <a:endParaRPr lang="tr-TR"/>
        </a:p>
      </dgm:t>
    </dgm:pt>
    <dgm:pt modelId="{B7BD59F7-E7BA-4AEA-8C15-BA735538B1ED}" type="pres">
      <dgm:prSet presAssocID="{749397F0-A3BC-4CBB-B546-84BC316550CC}" presName="Name11" presStyleLbl="parChTrans1D1" presStyleIdx="0" presStyleCnt="2"/>
      <dgm:spPr/>
      <dgm:t>
        <a:bodyPr/>
        <a:lstStyle/>
        <a:p>
          <a:endParaRPr lang="tr-TR"/>
        </a:p>
      </dgm:t>
    </dgm:pt>
    <dgm:pt modelId="{BE41614C-0EB7-4E18-9A57-93143F43A664}" type="pres">
      <dgm:prSet presAssocID="{67281298-1DDD-4DFD-A217-0E2BC93BF68F}" presName="top1" presStyleCnt="0"/>
      <dgm:spPr/>
      <dgm:t>
        <a:bodyPr/>
        <a:lstStyle/>
        <a:p>
          <a:endParaRPr lang="tr-TR"/>
        </a:p>
      </dgm:t>
    </dgm:pt>
    <dgm:pt modelId="{F5483811-78B6-4A80-AE3C-B7521FA6316E}" type="pres">
      <dgm:prSet presAssocID="{67281298-1DDD-4DFD-A217-0E2BC93BF68F}" presName="txAndLines1" presStyleCnt="0"/>
      <dgm:spPr/>
      <dgm:t>
        <a:bodyPr/>
        <a:lstStyle/>
        <a:p>
          <a:endParaRPr lang="tr-TR"/>
        </a:p>
      </dgm:t>
    </dgm:pt>
    <dgm:pt modelId="{ABF79BE6-BFFA-483B-B878-1DE24A6D4BAD}" type="pres">
      <dgm:prSet presAssocID="{67281298-1DDD-4DFD-A217-0E2BC93BF68F}" presName="anchor1" presStyleCnt="0"/>
      <dgm:spPr/>
      <dgm:t>
        <a:bodyPr/>
        <a:lstStyle/>
        <a:p>
          <a:endParaRPr lang="tr-TR"/>
        </a:p>
      </dgm:t>
    </dgm:pt>
    <dgm:pt modelId="{6606FCF1-57BA-46A2-B468-A894BA013456}" type="pres">
      <dgm:prSet presAssocID="{67281298-1DDD-4DFD-A217-0E2BC93BF68F}" presName="backup1" presStyleCnt="0"/>
      <dgm:spPr/>
      <dgm:t>
        <a:bodyPr/>
        <a:lstStyle/>
        <a:p>
          <a:endParaRPr lang="tr-TR"/>
        </a:p>
      </dgm:t>
    </dgm:pt>
    <dgm:pt modelId="{80F27D0B-B07E-49B4-A128-52557F6768FB}" type="pres">
      <dgm:prSet presAssocID="{67281298-1DDD-4DFD-A217-0E2BC93BF68F}" presName="preLine1" presStyleLbl="parChTrans1D1" presStyleIdx="1" presStyleCnt="2"/>
      <dgm:spPr/>
      <dgm:t>
        <a:bodyPr/>
        <a:lstStyle/>
        <a:p>
          <a:endParaRPr lang="tr-TR"/>
        </a:p>
      </dgm:t>
    </dgm:pt>
    <dgm:pt modelId="{17218C9C-8B74-4142-A9D0-FD81EE845E81}" type="pres">
      <dgm:prSet presAssocID="{67281298-1DDD-4DFD-A217-0E2BC93BF68F}" presName="desTx1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30B0FBBE-83B3-457E-A899-5E7CB2ACFD7B}" type="presOf" srcId="{3B572D63-4232-4F74-B6D9-93A841D57DFF}" destId="{1CB94530-C9B3-4A35-8CFA-BBE2F94205D9}" srcOrd="0" destOrd="0" presId="urn:microsoft.com/office/officeart/2009/3/layout/SubStepProcess"/>
    <dgm:cxn modelId="{AB0334BF-CD92-49EA-A59F-B6AEA88E0307}" srcId="{3B572D63-4232-4F74-B6D9-93A841D57DFF}" destId="{0003411C-73A3-4C02-A180-5CA7FBE824EF}" srcOrd="0" destOrd="0" parTransId="{72192753-46F9-4245-BBB8-C92D5B6E41F5}" sibTransId="{8FD69DF6-7C0B-4C84-ADDE-0CCEC21D4C9D}"/>
    <dgm:cxn modelId="{ACE19337-5148-4D87-9E61-6054E6D1AFAF}" type="presOf" srcId="{67281298-1DDD-4DFD-A217-0E2BC93BF68F}" destId="{17218C9C-8B74-4142-A9D0-FD81EE845E81}" srcOrd="0" destOrd="0" presId="urn:microsoft.com/office/officeart/2009/3/layout/SubStepProcess"/>
    <dgm:cxn modelId="{C769C305-A176-479E-B958-5397C08CD984}" srcId="{0003411C-73A3-4C02-A180-5CA7FBE824EF}" destId="{67281298-1DDD-4DFD-A217-0E2BC93BF68F}" srcOrd="0" destOrd="0" parTransId="{749397F0-A3BC-4CBB-B546-84BC316550CC}" sibTransId="{07FA7DC3-6BAF-4194-88C4-D6021BF8836C}"/>
    <dgm:cxn modelId="{7B9854D2-F99B-4012-B55A-5216ED3F21F7}" type="presOf" srcId="{0003411C-73A3-4C02-A180-5CA7FBE824EF}" destId="{15E49253-C037-466C-A6DB-EFD718584851}" srcOrd="0" destOrd="0" presId="urn:microsoft.com/office/officeart/2009/3/layout/SubStepProcess"/>
    <dgm:cxn modelId="{A22A47DC-C905-477A-8F3F-E76DB96BF274}" type="presParOf" srcId="{1CB94530-C9B3-4A35-8CFA-BBE2F94205D9}" destId="{15E49253-C037-466C-A6DB-EFD718584851}" srcOrd="0" destOrd="0" presId="urn:microsoft.com/office/officeart/2009/3/layout/SubStepProcess"/>
    <dgm:cxn modelId="{D4B3886D-E238-43DC-B769-75F9A0DB856C}" type="presParOf" srcId="{1CB94530-C9B3-4A35-8CFA-BBE2F94205D9}" destId="{8611D164-AA32-4633-B1D9-D6985A2E2457}" srcOrd="1" destOrd="0" presId="urn:microsoft.com/office/officeart/2009/3/layout/SubStepProcess"/>
    <dgm:cxn modelId="{2485F8C3-DFC2-4F05-93DC-50AEFEAD6C78}" type="presParOf" srcId="{1CB94530-C9B3-4A35-8CFA-BBE2F94205D9}" destId="{F0C1D274-1924-475A-BA28-FAAD2D480F68}" srcOrd="2" destOrd="0" presId="urn:microsoft.com/office/officeart/2009/3/layout/SubStepProcess"/>
    <dgm:cxn modelId="{05C5739B-E150-44BE-9550-FB4CD2BC201E}" type="presParOf" srcId="{F0C1D274-1924-475A-BA28-FAAD2D480F68}" destId="{B7BD59F7-E7BA-4AEA-8C15-BA735538B1ED}" srcOrd="0" destOrd="0" presId="urn:microsoft.com/office/officeart/2009/3/layout/SubStepProcess"/>
    <dgm:cxn modelId="{7626B4D8-14AA-461F-A454-1760A6156ED6}" type="presParOf" srcId="{F0C1D274-1924-475A-BA28-FAAD2D480F68}" destId="{BE41614C-0EB7-4E18-9A57-93143F43A664}" srcOrd="1" destOrd="0" presId="urn:microsoft.com/office/officeart/2009/3/layout/SubStepProcess"/>
    <dgm:cxn modelId="{F0C3AEDA-3AB9-4BB2-AFF5-E44CEE0EC185}" type="presParOf" srcId="{F0C1D274-1924-475A-BA28-FAAD2D480F68}" destId="{F5483811-78B6-4A80-AE3C-B7521FA6316E}" srcOrd="2" destOrd="0" presId="urn:microsoft.com/office/officeart/2009/3/layout/SubStepProcess"/>
    <dgm:cxn modelId="{05F354A9-0BA8-4077-BC07-C81B316DA067}" type="presParOf" srcId="{F5483811-78B6-4A80-AE3C-B7521FA6316E}" destId="{ABF79BE6-BFFA-483B-B878-1DE24A6D4BAD}" srcOrd="0" destOrd="0" presId="urn:microsoft.com/office/officeart/2009/3/layout/SubStepProcess"/>
    <dgm:cxn modelId="{2BD725D1-C2CB-46EE-9980-A04916AF1DB8}" type="presParOf" srcId="{F5483811-78B6-4A80-AE3C-B7521FA6316E}" destId="{6606FCF1-57BA-46A2-B468-A894BA013456}" srcOrd="1" destOrd="0" presId="urn:microsoft.com/office/officeart/2009/3/layout/SubStepProcess"/>
    <dgm:cxn modelId="{BA6B1C28-2173-449C-A136-DD1935FA717A}" type="presParOf" srcId="{F5483811-78B6-4A80-AE3C-B7521FA6316E}" destId="{80F27D0B-B07E-49B4-A128-52557F6768FB}" srcOrd="2" destOrd="0" presId="urn:microsoft.com/office/officeart/2009/3/layout/SubStepProcess"/>
    <dgm:cxn modelId="{F570F7AF-1BC0-4344-9679-37CC62BEC9B7}" type="presParOf" srcId="{F5483811-78B6-4A80-AE3C-B7521FA6316E}" destId="{17218C9C-8B74-4142-A9D0-FD81EE845E81}" srcOrd="3" destOrd="0" presId="urn:microsoft.com/office/officeart/2009/3/layout/SubSte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2C9E052-1F35-4DD7-9BE3-AE2C805D0842}" type="doc">
      <dgm:prSet loTypeId="urn:microsoft.com/office/officeart/2005/8/layout/vList5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tr-TR"/>
        </a:p>
      </dgm:t>
    </dgm:pt>
    <dgm:pt modelId="{CA63A387-FA13-4D92-8A47-F7D95B4DCA33}">
      <dgm:prSet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tr-TR" dirty="0" smtClean="0">
              <a:solidFill>
                <a:srgbClr val="0070C0"/>
              </a:solidFill>
            </a:rPr>
            <a:t>Öğrencilere meslek seçimlerinde rehberlik yapılması sağlanır.</a:t>
          </a:r>
          <a:endParaRPr lang="tr-TR" dirty="0">
            <a:solidFill>
              <a:srgbClr val="0070C0"/>
            </a:solidFill>
          </a:endParaRPr>
        </a:p>
      </dgm:t>
    </dgm:pt>
    <dgm:pt modelId="{C543FD7C-A2EA-446F-A4E5-D95559D1A534}" type="parTrans" cxnId="{1512AA59-3E27-4B93-9BE5-CA3AEAC07B0D}">
      <dgm:prSet/>
      <dgm:spPr/>
      <dgm:t>
        <a:bodyPr/>
        <a:lstStyle/>
        <a:p>
          <a:endParaRPr lang="tr-TR"/>
        </a:p>
      </dgm:t>
    </dgm:pt>
    <dgm:pt modelId="{AF604053-0976-46E3-9277-CF780A6062B6}" type="sibTrans" cxnId="{1512AA59-3E27-4B93-9BE5-CA3AEAC07B0D}">
      <dgm:prSet/>
      <dgm:spPr/>
      <dgm:t>
        <a:bodyPr/>
        <a:lstStyle/>
        <a:p>
          <a:endParaRPr lang="tr-TR"/>
        </a:p>
      </dgm:t>
    </dgm:pt>
    <dgm:pt modelId="{61598395-C660-4E71-B5B0-0D489E1853DD}" type="pres">
      <dgm:prSet presAssocID="{22C9E052-1F35-4DD7-9BE3-AE2C805D084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AE2A9E00-8B7A-41A8-B81B-6F08F30A77A5}" type="pres">
      <dgm:prSet presAssocID="{CA63A387-FA13-4D92-8A47-F7D95B4DCA33}" presName="linNode" presStyleCnt="0"/>
      <dgm:spPr/>
    </dgm:pt>
    <dgm:pt modelId="{2C2681F6-E995-48D5-9437-26972DBBAFD5}" type="pres">
      <dgm:prSet presAssocID="{CA63A387-FA13-4D92-8A47-F7D95B4DCA33}" presName="parentText" presStyleLbl="node1" presStyleIdx="0" presStyleCnt="1" custLinFactNeighborX="-91691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1512AA59-3E27-4B93-9BE5-CA3AEAC07B0D}" srcId="{22C9E052-1F35-4DD7-9BE3-AE2C805D0842}" destId="{CA63A387-FA13-4D92-8A47-F7D95B4DCA33}" srcOrd="0" destOrd="0" parTransId="{C543FD7C-A2EA-446F-A4E5-D95559D1A534}" sibTransId="{AF604053-0976-46E3-9277-CF780A6062B6}"/>
    <dgm:cxn modelId="{5D8F7A9B-2103-4E72-B612-27AC0C1CA2D7}" type="presOf" srcId="{CA63A387-FA13-4D92-8A47-F7D95B4DCA33}" destId="{2C2681F6-E995-48D5-9437-26972DBBAFD5}" srcOrd="0" destOrd="0" presId="urn:microsoft.com/office/officeart/2005/8/layout/vList5"/>
    <dgm:cxn modelId="{927829A0-E6C3-44B8-A480-733E844BA7AC}" type="presOf" srcId="{22C9E052-1F35-4DD7-9BE3-AE2C805D0842}" destId="{61598395-C660-4E71-B5B0-0D489E1853DD}" srcOrd="0" destOrd="0" presId="urn:microsoft.com/office/officeart/2005/8/layout/vList5"/>
    <dgm:cxn modelId="{B84E7022-4777-42AB-A2A5-86683FE5CBC9}" type="presParOf" srcId="{61598395-C660-4E71-B5B0-0D489E1853DD}" destId="{AE2A9E00-8B7A-41A8-B81B-6F08F30A77A5}" srcOrd="0" destOrd="0" presId="urn:microsoft.com/office/officeart/2005/8/layout/vList5"/>
    <dgm:cxn modelId="{7D8063B3-AD80-45AB-A0C3-9C0E228B1965}" type="presParOf" srcId="{AE2A9E00-8B7A-41A8-B81B-6F08F30A77A5}" destId="{2C2681F6-E995-48D5-9437-26972DBBAFD5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0E2E911-A1F7-496F-95BE-123737C1B687}" type="doc">
      <dgm:prSet loTypeId="urn:microsoft.com/office/officeart/2009/layout/CircleArrowProcess" loCatId="process" qsTypeId="urn:microsoft.com/office/officeart/2005/8/quickstyle/3d9" qsCatId="3D" csTypeId="urn:microsoft.com/office/officeart/2005/8/colors/accent0_2" csCatId="mainScheme" phldr="1"/>
      <dgm:spPr/>
      <dgm:t>
        <a:bodyPr/>
        <a:lstStyle/>
        <a:p>
          <a:endParaRPr lang="tr-TR"/>
        </a:p>
      </dgm:t>
    </dgm:pt>
    <dgm:pt modelId="{BE1B7A48-0A03-4D2C-B419-B0DB7C632D7D}">
      <dgm:prSet/>
      <dgm:spPr/>
      <dgm:t>
        <a:bodyPr/>
        <a:lstStyle/>
        <a:p>
          <a:pPr rtl="0"/>
          <a:r>
            <a:rPr lang="tr-TR" b="1" dirty="0" smtClean="0"/>
            <a:t>           HEGİP</a:t>
          </a:r>
          <a:endParaRPr lang="tr-TR" dirty="0"/>
        </a:p>
      </dgm:t>
    </dgm:pt>
    <dgm:pt modelId="{074B736E-E23E-41AF-8F71-A81CA5B8AD0E}" type="parTrans" cxnId="{C903BBA5-8FF5-4EFD-91D1-E6E43D936F59}">
      <dgm:prSet/>
      <dgm:spPr/>
      <dgm:t>
        <a:bodyPr/>
        <a:lstStyle/>
        <a:p>
          <a:endParaRPr lang="tr-TR"/>
        </a:p>
      </dgm:t>
    </dgm:pt>
    <dgm:pt modelId="{0261D8F6-152F-41DE-8D4D-618E53B1C3F6}" type="sibTrans" cxnId="{C903BBA5-8FF5-4EFD-91D1-E6E43D936F59}">
      <dgm:prSet/>
      <dgm:spPr/>
      <dgm:t>
        <a:bodyPr/>
        <a:lstStyle/>
        <a:p>
          <a:endParaRPr lang="tr-TR"/>
        </a:p>
      </dgm:t>
    </dgm:pt>
    <dgm:pt modelId="{F4BAE085-F840-4239-A5CE-E86EC24CDD57}">
      <dgm:prSet custT="1"/>
      <dgm:spPr/>
      <dgm:t>
        <a:bodyPr/>
        <a:lstStyle/>
        <a:p>
          <a:pPr rtl="0"/>
          <a:r>
            <a:rPr lang="tr-TR" sz="4800" b="1" dirty="0" smtClean="0">
              <a:solidFill>
                <a:srgbClr val="0070C0"/>
              </a:solidFill>
            </a:rPr>
            <a:t>Başarının ödüllendirildiği bir sistemdir.</a:t>
          </a:r>
          <a:endParaRPr lang="tr-TR" sz="4800" b="1" dirty="0">
            <a:solidFill>
              <a:srgbClr val="0070C0"/>
            </a:solidFill>
          </a:endParaRPr>
        </a:p>
      </dgm:t>
    </dgm:pt>
    <dgm:pt modelId="{9683A9E6-BB47-4F6B-839E-AFF449AEDB5C}" type="parTrans" cxnId="{DDEF27C0-2E29-48A4-AAC4-8A237F031169}">
      <dgm:prSet/>
      <dgm:spPr/>
      <dgm:t>
        <a:bodyPr/>
        <a:lstStyle/>
        <a:p>
          <a:endParaRPr lang="tr-TR"/>
        </a:p>
      </dgm:t>
    </dgm:pt>
    <dgm:pt modelId="{5FE75B2E-3E5F-44B7-81D4-0CEE45C91FBB}" type="sibTrans" cxnId="{DDEF27C0-2E29-48A4-AAC4-8A237F031169}">
      <dgm:prSet/>
      <dgm:spPr/>
      <dgm:t>
        <a:bodyPr/>
        <a:lstStyle/>
        <a:p>
          <a:endParaRPr lang="tr-TR"/>
        </a:p>
      </dgm:t>
    </dgm:pt>
    <dgm:pt modelId="{C192995B-81B1-4DCF-B368-0BD0657A161A}" type="pres">
      <dgm:prSet presAssocID="{50E2E911-A1F7-496F-95BE-123737C1B687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tr-TR"/>
        </a:p>
      </dgm:t>
    </dgm:pt>
    <dgm:pt modelId="{CBE75475-DB16-4E5B-979D-5D4F5C10A17E}" type="pres">
      <dgm:prSet presAssocID="{BE1B7A48-0A03-4D2C-B419-B0DB7C632D7D}" presName="Accent1" presStyleCnt="0"/>
      <dgm:spPr/>
      <dgm:t>
        <a:bodyPr/>
        <a:lstStyle/>
        <a:p>
          <a:endParaRPr lang="tr-TR"/>
        </a:p>
      </dgm:t>
    </dgm:pt>
    <dgm:pt modelId="{52AC6FB7-1D2A-4A15-BE43-334B74870CA6}" type="pres">
      <dgm:prSet presAssocID="{BE1B7A48-0A03-4D2C-B419-B0DB7C632D7D}" presName="Accent" presStyleLbl="node1" presStyleIdx="0" presStyleCnt="1" custLinFactX="-4942" custLinFactNeighborX="-100000" custLinFactNeighborY="6390"/>
      <dgm:spPr/>
      <dgm:t>
        <a:bodyPr/>
        <a:lstStyle/>
        <a:p>
          <a:endParaRPr lang="tr-TR"/>
        </a:p>
      </dgm:t>
    </dgm:pt>
    <dgm:pt modelId="{2630D763-2F76-4A1F-BF6A-E220E20E7832}" type="pres">
      <dgm:prSet presAssocID="{BE1B7A48-0A03-4D2C-B419-B0DB7C632D7D}" presName="Child1" presStyleLbl="revTx" presStyleIdx="0" presStyleCnt="2" custScaleX="619449" custLinFactX="18835" custLinFactNeighborX="100000" custLinFactNeighborY="873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EA067A8-98E5-4545-9C6B-4EE6A49C8E66}" type="pres">
      <dgm:prSet presAssocID="{BE1B7A48-0A03-4D2C-B419-B0DB7C632D7D}" presName="Parent1" presStyleLbl="revTx" presStyleIdx="1" presStyleCnt="2" custLinFactX="-87253" custLinFactNeighborX="-100000" custLinFactNeighborY="501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C903BBA5-8FF5-4EFD-91D1-E6E43D936F59}" srcId="{50E2E911-A1F7-496F-95BE-123737C1B687}" destId="{BE1B7A48-0A03-4D2C-B419-B0DB7C632D7D}" srcOrd="0" destOrd="0" parTransId="{074B736E-E23E-41AF-8F71-A81CA5B8AD0E}" sibTransId="{0261D8F6-152F-41DE-8D4D-618E53B1C3F6}"/>
    <dgm:cxn modelId="{305749AD-6B67-4C6D-86D6-8CBB568A4AB2}" type="presOf" srcId="{50E2E911-A1F7-496F-95BE-123737C1B687}" destId="{C192995B-81B1-4DCF-B368-0BD0657A161A}" srcOrd="0" destOrd="0" presId="urn:microsoft.com/office/officeart/2009/layout/CircleArrowProcess"/>
    <dgm:cxn modelId="{4F605157-D15E-41F8-8877-684D6F96644F}" type="presOf" srcId="{BE1B7A48-0A03-4D2C-B419-B0DB7C632D7D}" destId="{2EA067A8-98E5-4545-9C6B-4EE6A49C8E66}" srcOrd="0" destOrd="0" presId="urn:microsoft.com/office/officeart/2009/layout/CircleArrowProcess"/>
    <dgm:cxn modelId="{DDEF27C0-2E29-48A4-AAC4-8A237F031169}" srcId="{BE1B7A48-0A03-4D2C-B419-B0DB7C632D7D}" destId="{F4BAE085-F840-4239-A5CE-E86EC24CDD57}" srcOrd="0" destOrd="0" parTransId="{9683A9E6-BB47-4F6B-839E-AFF449AEDB5C}" sibTransId="{5FE75B2E-3E5F-44B7-81D4-0CEE45C91FBB}"/>
    <dgm:cxn modelId="{3D5C6611-4B04-4522-A979-8F9E49901417}" type="presOf" srcId="{F4BAE085-F840-4239-A5CE-E86EC24CDD57}" destId="{2630D763-2F76-4A1F-BF6A-E220E20E7832}" srcOrd="0" destOrd="0" presId="urn:microsoft.com/office/officeart/2009/layout/CircleArrowProcess"/>
    <dgm:cxn modelId="{1EB0BDA9-1A66-43AE-9C3B-C34EC2ED6FC1}" type="presParOf" srcId="{C192995B-81B1-4DCF-B368-0BD0657A161A}" destId="{CBE75475-DB16-4E5B-979D-5D4F5C10A17E}" srcOrd="0" destOrd="0" presId="urn:microsoft.com/office/officeart/2009/layout/CircleArrowProcess"/>
    <dgm:cxn modelId="{23FE7D99-E52A-4A1F-B3CE-E6C6901E8FDF}" type="presParOf" srcId="{CBE75475-DB16-4E5B-979D-5D4F5C10A17E}" destId="{52AC6FB7-1D2A-4A15-BE43-334B74870CA6}" srcOrd="0" destOrd="0" presId="urn:microsoft.com/office/officeart/2009/layout/CircleArrowProcess"/>
    <dgm:cxn modelId="{82531D68-60EE-4EA2-A5BF-C4C391883C3B}" type="presParOf" srcId="{C192995B-81B1-4DCF-B368-0BD0657A161A}" destId="{2630D763-2F76-4A1F-BF6A-E220E20E7832}" srcOrd="1" destOrd="0" presId="urn:microsoft.com/office/officeart/2009/layout/CircleArrowProcess"/>
    <dgm:cxn modelId="{9E7DC675-CB56-4242-85E0-7DD135BCAF98}" type="presParOf" srcId="{C192995B-81B1-4DCF-B368-0BD0657A161A}" destId="{2EA067A8-98E5-4545-9C6B-4EE6A49C8E66}" srcOrd="2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5CF857A-48C0-4FF6-82C7-E224B17B0E42}" type="doc">
      <dgm:prSet loTypeId="urn:microsoft.com/office/officeart/2008/layout/HorizontalMultiLevelHierarchy" loCatId="hierarchy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tr-TR"/>
        </a:p>
      </dgm:t>
    </dgm:pt>
    <dgm:pt modelId="{37096920-B629-494B-A634-F4736872030F}">
      <dgm:prSet custT="1"/>
      <dgm:spPr/>
      <dgm:t>
        <a:bodyPr/>
        <a:lstStyle/>
        <a:p>
          <a:pPr rtl="0"/>
          <a:r>
            <a:rPr lang="tr-TR" sz="2400" dirty="0" smtClean="0"/>
            <a:t>HEGİP bütün çalışmalarını </a:t>
          </a:r>
          <a:r>
            <a:rPr lang="tr-TR" sz="3200" b="1" u="sng" dirty="0" smtClean="0"/>
            <a:t>3</a:t>
          </a:r>
          <a:r>
            <a:rPr lang="tr-TR" sz="2400" b="1" u="sng" dirty="0" smtClean="0"/>
            <a:t> ana </a:t>
          </a:r>
          <a:r>
            <a:rPr lang="tr-TR" sz="2400" dirty="0" smtClean="0"/>
            <a:t>başlık altında toplar ve projelendirir.</a:t>
          </a:r>
          <a:endParaRPr lang="tr-TR" sz="2400" dirty="0"/>
        </a:p>
      </dgm:t>
    </dgm:pt>
    <dgm:pt modelId="{4A0168F3-BDBE-4936-ABAB-5D66DA540F08}" type="parTrans" cxnId="{19C02A44-A12B-4F38-B243-ED9499DA3A2F}">
      <dgm:prSet/>
      <dgm:spPr/>
      <dgm:t>
        <a:bodyPr/>
        <a:lstStyle/>
        <a:p>
          <a:endParaRPr lang="tr-TR"/>
        </a:p>
      </dgm:t>
    </dgm:pt>
    <dgm:pt modelId="{91F5F1A5-8C98-47ED-B111-8008549ABB9E}" type="sibTrans" cxnId="{19C02A44-A12B-4F38-B243-ED9499DA3A2F}">
      <dgm:prSet/>
      <dgm:spPr/>
      <dgm:t>
        <a:bodyPr/>
        <a:lstStyle/>
        <a:p>
          <a:endParaRPr lang="tr-TR"/>
        </a:p>
      </dgm:t>
    </dgm:pt>
    <dgm:pt modelId="{A3E10B89-5CC7-4F08-8CB0-4065D36919E1}">
      <dgm:prSet/>
      <dgm:spPr/>
      <dgm:t>
        <a:bodyPr/>
        <a:lstStyle/>
        <a:p>
          <a:pPr rtl="0"/>
          <a:r>
            <a:rPr lang="tr-TR" dirty="0" smtClean="0"/>
            <a:t>Akademik Başarı</a:t>
          </a:r>
          <a:endParaRPr lang="tr-TR" dirty="0"/>
        </a:p>
      </dgm:t>
    </dgm:pt>
    <dgm:pt modelId="{4AFFCC23-11F6-478B-B602-B7FDBACDFBE6}" type="parTrans" cxnId="{70ADE722-479E-4F10-9715-D91A8D59BB8B}">
      <dgm:prSet/>
      <dgm:spPr/>
      <dgm:t>
        <a:bodyPr/>
        <a:lstStyle/>
        <a:p>
          <a:endParaRPr lang="tr-TR"/>
        </a:p>
      </dgm:t>
    </dgm:pt>
    <dgm:pt modelId="{E6DF7D61-A65D-4A8A-815B-5A5116D46B14}" type="sibTrans" cxnId="{70ADE722-479E-4F10-9715-D91A8D59BB8B}">
      <dgm:prSet/>
      <dgm:spPr/>
      <dgm:t>
        <a:bodyPr/>
        <a:lstStyle/>
        <a:p>
          <a:endParaRPr lang="tr-TR"/>
        </a:p>
      </dgm:t>
    </dgm:pt>
    <dgm:pt modelId="{2A33FBBC-97CB-4D7E-8D00-BF3CA46299F5}">
      <dgm:prSet/>
      <dgm:spPr/>
      <dgm:t>
        <a:bodyPr/>
        <a:lstStyle/>
        <a:p>
          <a:pPr rtl="0"/>
          <a:r>
            <a:rPr lang="tr-TR" dirty="0" smtClean="0"/>
            <a:t>Değerler Eğitimi</a:t>
          </a:r>
          <a:endParaRPr lang="tr-TR" dirty="0"/>
        </a:p>
      </dgm:t>
    </dgm:pt>
    <dgm:pt modelId="{5A8F7CA2-D0F0-452D-A8C6-99F0ADBC675C}" type="parTrans" cxnId="{58D83E8E-FE2B-4A95-A13F-3569AD6CD2DC}">
      <dgm:prSet/>
      <dgm:spPr/>
      <dgm:t>
        <a:bodyPr/>
        <a:lstStyle/>
        <a:p>
          <a:endParaRPr lang="tr-TR"/>
        </a:p>
      </dgm:t>
    </dgm:pt>
    <dgm:pt modelId="{F33B5194-FEF6-4DF6-85ED-B469410C3307}" type="sibTrans" cxnId="{58D83E8E-FE2B-4A95-A13F-3569AD6CD2DC}">
      <dgm:prSet/>
      <dgm:spPr/>
      <dgm:t>
        <a:bodyPr/>
        <a:lstStyle/>
        <a:p>
          <a:endParaRPr lang="tr-TR"/>
        </a:p>
      </dgm:t>
    </dgm:pt>
    <dgm:pt modelId="{E711CDDF-2F60-44D6-B752-DFC1439B94FA}">
      <dgm:prSet/>
      <dgm:spPr/>
      <dgm:t>
        <a:bodyPr/>
        <a:lstStyle/>
        <a:p>
          <a:pPr rtl="0"/>
          <a:r>
            <a:rPr lang="tr-TR" dirty="0" smtClean="0"/>
            <a:t>Sosyal-Kültürel-Sanatsal ve Sportif Faaliyetler</a:t>
          </a:r>
          <a:endParaRPr lang="tr-TR" dirty="0"/>
        </a:p>
      </dgm:t>
    </dgm:pt>
    <dgm:pt modelId="{682DD078-4944-4EF4-BF16-76A8BB5DE7FA}" type="parTrans" cxnId="{0FC5240F-A014-41E8-875C-34DB069C139E}">
      <dgm:prSet/>
      <dgm:spPr/>
      <dgm:t>
        <a:bodyPr/>
        <a:lstStyle/>
        <a:p>
          <a:endParaRPr lang="tr-TR"/>
        </a:p>
      </dgm:t>
    </dgm:pt>
    <dgm:pt modelId="{38A070D1-E8C4-4EBC-BDBA-26377AFA8EBC}" type="sibTrans" cxnId="{0FC5240F-A014-41E8-875C-34DB069C139E}">
      <dgm:prSet/>
      <dgm:spPr/>
      <dgm:t>
        <a:bodyPr/>
        <a:lstStyle/>
        <a:p>
          <a:endParaRPr lang="tr-TR"/>
        </a:p>
      </dgm:t>
    </dgm:pt>
    <dgm:pt modelId="{1D7DCC44-5870-4EE5-A7DB-CCDCE1332F34}" type="pres">
      <dgm:prSet presAssocID="{15CF857A-48C0-4FF6-82C7-E224B17B0E42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D0058E48-4ED8-4895-A027-1271200A9BFA}" type="pres">
      <dgm:prSet presAssocID="{37096920-B629-494B-A634-F4736872030F}" presName="root1" presStyleCnt="0"/>
      <dgm:spPr/>
      <dgm:t>
        <a:bodyPr/>
        <a:lstStyle/>
        <a:p>
          <a:endParaRPr lang="tr-TR"/>
        </a:p>
      </dgm:t>
    </dgm:pt>
    <dgm:pt modelId="{4BFD7EA3-DCAA-46AD-BB24-07EB3421F7F2}" type="pres">
      <dgm:prSet presAssocID="{37096920-B629-494B-A634-F4736872030F}" presName="LevelOneTextNode" presStyleLbl="node0" presStyleIdx="0" presStyleCnt="1" custScaleX="271061" custScaleY="7686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E73AB50E-F032-494D-B56F-01CA4AB5C9A2}" type="pres">
      <dgm:prSet presAssocID="{37096920-B629-494B-A634-F4736872030F}" presName="level2hierChild" presStyleCnt="0"/>
      <dgm:spPr/>
      <dgm:t>
        <a:bodyPr/>
        <a:lstStyle/>
        <a:p>
          <a:endParaRPr lang="tr-TR"/>
        </a:p>
      </dgm:t>
    </dgm:pt>
    <dgm:pt modelId="{4ACE6F5E-3C2B-47CA-A55E-81F34ACDCDE8}" type="pres">
      <dgm:prSet presAssocID="{4AFFCC23-11F6-478B-B602-B7FDBACDFBE6}" presName="conn2-1" presStyleLbl="parChTrans1D2" presStyleIdx="0" presStyleCnt="3"/>
      <dgm:spPr/>
      <dgm:t>
        <a:bodyPr/>
        <a:lstStyle/>
        <a:p>
          <a:endParaRPr lang="tr-TR"/>
        </a:p>
      </dgm:t>
    </dgm:pt>
    <dgm:pt modelId="{19410DD3-BA88-494D-8950-6E4FBD82363F}" type="pres">
      <dgm:prSet presAssocID="{4AFFCC23-11F6-478B-B602-B7FDBACDFBE6}" presName="connTx" presStyleLbl="parChTrans1D2" presStyleIdx="0" presStyleCnt="3"/>
      <dgm:spPr/>
      <dgm:t>
        <a:bodyPr/>
        <a:lstStyle/>
        <a:p>
          <a:endParaRPr lang="tr-TR"/>
        </a:p>
      </dgm:t>
    </dgm:pt>
    <dgm:pt modelId="{20B343E6-D594-4F04-BAAB-11F17B565724}" type="pres">
      <dgm:prSet presAssocID="{A3E10B89-5CC7-4F08-8CB0-4065D36919E1}" presName="root2" presStyleCnt="0"/>
      <dgm:spPr/>
      <dgm:t>
        <a:bodyPr/>
        <a:lstStyle/>
        <a:p>
          <a:endParaRPr lang="tr-TR"/>
        </a:p>
      </dgm:t>
    </dgm:pt>
    <dgm:pt modelId="{F06E8A16-3D1C-4006-AEF0-254F847458C2}" type="pres">
      <dgm:prSet presAssocID="{A3E10B89-5CC7-4F08-8CB0-4065D36919E1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5F5F102E-46A9-4345-8749-219438648203}" type="pres">
      <dgm:prSet presAssocID="{A3E10B89-5CC7-4F08-8CB0-4065D36919E1}" presName="level3hierChild" presStyleCnt="0"/>
      <dgm:spPr/>
      <dgm:t>
        <a:bodyPr/>
        <a:lstStyle/>
        <a:p>
          <a:endParaRPr lang="tr-TR"/>
        </a:p>
      </dgm:t>
    </dgm:pt>
    <dgm:pt modelId="{4BE2A9FF-A89A-448E-B52D-EBB88068C24F}" type="pres">
      <dgm:prSet presAssocID="{5A8F7CA2-D0F0-452D-A8C6-99F0ADBC675C}" presName="conn2-1" presStyleLbl="parChTrans1D2" presStyleIdx="1" presStyleCnt="3"/>
      <dgm:spPr/>
      <dgm:t>
        <a:bodyPr/>
        <a:lstStyle/>
        <a:p>
          <a:endParaRPr lang="tr-TR"/>
        </a:p>
      </dgm:t>
    </dgm:pt>
    <dgm:pt modelId="{259849A6-EA4B-47A6-B620-5660E29CDEEB}" type="pres">
      <dgm:prSet presAssocID="{5A8F7CA2-D0F0-452D-A8C6-99F0ADBC675C}" presName="connTx" presStyleLbl="parChTrans1D2" presStyleIdx="1" presStyleCnt="3"/>
      <dgm:spPr/>
      <dgm:t>
        <a:bodyPr/>
        <a:lstStyle/>
        <a:p>
          <a:endParaRPr lang="tr-TR"/>
        </a:p>
      </dgm:t>
    </dgm:pt>
    <dgm:pt modelId="{97F77D20-CC49-41C9-B540-616EBE7FFAA0}" type="pres">
      <dgm:prSet presAssocID="{2A33FBBC-97CB-4D7E-8D00-BF3CA46299F5}" presName="root2" presStyleCnt="0"/>
      <dgm:spPr/>
      <dgm:t>
        <a:bodyPr/>
        <a:lstStyle/>
        <a:p>
          <a:endParaRPr lang="tr-TR"/>
        </a:p>
      </dgm:t>
    </dgm:pt>
    <dgm:pt modelId="{7E49C398-C653-4C76-B46E-72B864543B1B}" type="pres">
      <dgm:prSet presAssocID="{2A33FBBC-97CB-4D7E-8D00-BF3CA46299F5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A2BA553F-3D48-4D52-B4C7-95D45CC4D495}" type="pres">
      <dgm:prSet presAssocID="{2A33FBBC-97CB-4D7E-8D00-BF3CA46299F5}" presName="level3hierChild" presStyleCnt="0"/>
      <dgm:spPr/>
      <dgm:t>
        <a:bodyPr/>
        <a:lstStyle/>
        <a:p>
          <a:endParaRPr lang="tr-TR"/>
        </a:p>
      </dgm:t>
    </dgm:pt>
    <dgm:pt modelId="{4A68FD41-2798-4C83-9624-EBF70F9E65C6}" type="pres">
      <dgm:prSet presAssocID="{682DD078-4944-4EF4-BF16-76A8BB5DE7FA}" presName="conn2-1" presStyleLbl="parChTrans1D2" presStyleIdx="2" presStyleCnt="3"/>
      <dgm:spPr/>
      <dgm:t>
        <a:bodyPr/>
        <a:lstStyle/>
        <a:p>
          <a:endParaRPr lang="tr-TR"/>
        </a:p>
      </dgm:t>
    </dgm:pt>
    <dgm:pt modelId="{B6D13335-82C5-465C-9512-34627CEBBCA0}" type="pres">
      <dgm:prSet presAssocID="{682DD078-4944-4EF4-BF16-76A8BB5DE7FA}" presName="connTx" presStyleLbl="parChTrans1D2" presStyleIdx="2" presStyleCnt="3"/>
      <dgm:spPr/>
      <dgm:t>
        <a:bodyPr/>
        <a:lstStyle/>
        <a:p>
          <a:endParaRPr lang="tr-TR"/>
        </a:p>
      </dgm:t>
    </dgm:pt>
    <dgm:pt modelId="{9107CA09-BB8A-4F99-98D3-CB94564645BA}" type="pres">
      <dgm:prSet presAssocID="{E711CDDF-2F60-44D6-B752-DFC1439B94FA}" presName="root2" presStyleCnt="0"/>
      <dgm:spPr/>
      <dgm:t>
        <a:bodyPr/>
        <a:lstStyle/>
        <a:p>
          <a:endParaRPr lang="tr-TR"/>
        </a:p>
      </dgm:t>
    </dgm:pt>
    <dgm:pt modelId="{D15E7020-604F-426F-B5AE-0DD4AB092E1D}" type="pres">
      <dgm:prSet presAssocID="{E711CDDF-2F60-44D6-B752-DFC1439B94FA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ABDADC43-6219-45D9-AAC2-4A99E2645E45}" type="pres">
      <dgm:prSet presAssocID="{E711CDDF-2F60-44D6-B752-DFC1439B94FA}" presName="level3hierChild" presStyleCnt="0"/>
      <dgm:spPr/>
      <dgm:t>
        <a:bodyPr/>
        <a:lstStyle/>
        <a:p>
          <a:endParaRPr lang="tr-TR"/>
        </a:p>
      </dgm:t>
    </dgm:pt>
  </dgm:ptLst>
  <dgm:cxnLst>
    <dgm:cxn modelId="{6B3F1C0F-64BB-472A-8EF2-F37236E535C5}" type="presOf" srcId="{682DD078-4944-4EF4-BF16-76A8BB5DE7FA}" destId="{4A68FD41-2798-4C83-9624-EBF70F9E65C6}" srcOrd="0" destOrd="0" presId="urn:microsoft.com/office/officeart/2008/layout/HorizontalMultiLevelHierarchy"/>
    <dgm:cxn modelId="{B558AD71-09B4-47FC-92A3-DBBE5996B18E}" type="presOf" srcId="{4AFFCC23-11F6-478B-B602-B7FDBACDFBE6}" destId="{4ACE6F5E-3C2B-47CA-A55E-81F34ACDCDE8}" srcOrd="0" destOrd="0" presId="urn:microsoft.com/office/officeart/2008/layout/HorizontalMultiLevelHierarchy"/>
    <dgm:cxn modelId="{58D83E8E-FE2B-4A95-A13F-3569AD6CD2DC}" srcId="{37096920-B629-494B-A634-F4736872030F}" destId="{2A33FBBC-97CB-4D7E-8D00-BF3CA46299F5}" srcOrd="1" destOrd="0" parTransId="{5A8F7CA2-D0F0-452D-A8C6-99F0ADBC675C}" sibTransId="{F33B5194-FEF6-4DF6-85ED-B469410C3307}"/>
    <dgm:cxn modelId="{CAC8028D-9605-4BD1-B1BC-49AE091BBF6D}" type="presOf" srcId="{A3E10B89-5CC7-4F08-8CB0-4065D36919E1}" destId="{F06E8A16-3D1C-4006-AEF0-254F847458C2}" srcOrd="0" destOrd="0" presId="urn:microsoft.com/office/officeart/2008/layout/HorizontalMultiLevelHierarchy"/>
    <dgm:cxn modelId="{0FC5240F-A014-41E8-875C-34DB069C139E}" srcId="{37096920-B629-494B-A634-F4736872030F}" destId="{E711CDDF-2F60-44D6-B752-DFC1439B94FA}" srcOrd="2" destOrd="0" parTransId="{682DD078-4944-4EF4-BF16-76A8BB5DE7FA}" sibTransId="{38A070D1-E8C4-4EBC-BDBA-26377AFA8EBC}"/>
    <dgm:cxn modelId="{79D965B8-2C11-4CE1-A376-216FC67B3D3A}" type="presOf" srcId="{37096920-B629-494B-A634-F4736872030F}" destId="{4BFD7EA3-DCAA-46AD-BB24-07EB3421F7F2}" srcOrd="0" destOrd="0" presId="urn:microsoft.com/office/officeart/2008/layout/HorizontalMultiLevelHierarchy"/>
    <dgm:cxn modelId="{2133844E-BD75-456A-ADC2-0C05A837C716}" type="presOf" srcId="{15CF857A-48C0-4FF6-82C7-E224B17B0E42}" destId="{1D7DCC44-5870-4EE5-A7DB-CCDCE1332F34}" srcOrd="0" destOrd="0" presId="urn:microsoft.com/office/officeart/2008/layout/HorizontalMultiLevelHierarchy"/>
    <dgm:cxn modelId="{70ADE722-479E-4F10-9715-D91A8D59BB8B}" srcId="{37096920-B629-494B-A634-F4736872030F}" destId="{A3E10B89-5CC7-4F08-8CB0-4065D36919E1}" srcOrd="0" destOrd="0" parTransId="{4AFFCC23-11F6-478B-B602-B7FDBACDFBE6}" sibTransId="{E6DF7D61-A65D-4A8A-815B-5A5116D46B14}"/>
    <dgm:cxn modelId="{722E6455-C1AB-4389-B660-69059CF21C35}" type="presOf" srcId="{4AFFCC23-11F6-478B-B602-B7FDBACDFBE6}" destId="{19410DD3-BA88-494D-8950-6E4FBD82363F}" srcOrd="1" destOrd="0" presId="urn:microsoft.com/office/officeart/2008/layout/HorizontalMultiLevelHierarchy"/>
    <dgm:cxn modelId="{FD7CD0F8-8081-4260-82E1-4E1CF2A9C3F8}" type="presOf" srcId="{5A8F7CA2-D0F0-452D-A8C6-99F0ADBC675C}" destId="{4BE2A9FF-A89A-448E-B52D-EBB88068C24F}" srcOrd="0" destOrd="0" presId="urn:microsoft.com/office/officeart/2008/layout/HorizontalMultiLevelHierarchy"/>
    <dgm:cxn modelId="{5A3DCD8A-07DD-4E32-B5E7-1953384CC196}" type="presOf" srcId="{2A33FBBC-97CB-4D7E-8D00-BF3CA46299F5}" destId="{7E49C398-C653-4C76-B46E-72B864543B1B}" srcOrd="0" destOrd="0" presId="urn:microsoft.com/office/officeart/2008/layout/HorizontalMultiLevelHierarchy"/>
    <dgm:cxn modelId="{9C3B446A-8A27-4860-BD51-C47F8266277E}" type="presOf" srcId="{682DD078-4944-4EF4-BF16-76A8BB5DE7FA}" destId="{B6D13335-82C5-465C-9512-34627CEBBCA0}" srcOrd="1" destOrd="0" presId="urn:microsoft.com/office/officeart/2008/layout/HorizontalMultiLevelHierarchy"/>
    <dgm:cxn modelId="{19C02A44-A12B-4F38-B243-ED9499DA3A2F}" srcId="{15CF857A-48C0-4FF6-82C7-E224B17B0E42}" destId="{37096920-B629-494B-A634-F4736872030F}" srcOrd="0" destOrd="0" parTransId="{4A0168F3-BDBE-4936-ABAB-5D66DA540F08}" sibTransId="{91F5F1A5-8C98-47ED-B111-8008549ABB9E}"/>
    <dgm:cxn modelId="{C7AB0ECB-CE0B-4230-85AD-617A4A3D3BB1}" type="presOf" srcId="{E711CDDF-2F60-44D6-B752-DFC1439B94FA}" destId="{D15E7020-604F-426F-B5AE-0DD4AB092E1D}" srcOrd="0" destOrd="0" presId="urn:microsoft.com/office/officeart/2008/layout/HorizontalMultiLevelHierarchy"/>
    <dgm:cxn modelId="{9EBBF2B6-4FF2-46E4-9F57-A0FDC99242DF}" type="presOf" srcId="{5A8F7CA2-D0F0-452D-A8C6-99F0ADBC675C}" destId="{259849A6-EA4B-47A6-B620-5660E29CDEEB}" srcOrd="1" destOrd="0" presId="urn:microsoft.com/office/officeart/2008/layout/HorizontalMultiLevelHierarchy"/>
    <dgm:cxn modelId="{3812C408-576E-43C3-8944-CF429C3DDA1D}" type="presParOf" srcId="{1D7DCC44-5870-4EE5-A7DB-CCDCE1332F34}" destId="{D0058E48-4ED8-4895-A027-1271200A9BFA}" srcOrd="0" destOrd="0" presId="urn:microsoft.com/office/officeart/2008/layout/HorizontalMultiLevelHierarchy"/>
    <dgm:cxn modelId="{E75B63C5-4A7D-40B9-AA2C-E220DB4EB4CD}" type="presParOf" srcId="{D0058E48-4ED8-4895-A027-1271200A9BFA}" destId="{4BFD7EA3-DCAA-46AD-BB24-07EB3421F7F2}" srcOrd="0" destOrd="0" presId="urn:microsoft.com/office/officeart/2008/layout/HorizontalMultiLevelHierarchy"/>
    <dgm:cxn modelId="{EB069EB6-4E5B-4ADC-BB89-8426747B0F43}" type="presParOf" srcId="{D0058E48-4ED8-4895-A027-1271200A9BFA}" destId="{E73AB50E-F032-494D-B56F-01CA4AB5C9A2}" srcOrd="1" destOrd="0" presId="urn:microsoft.com/office/officeart/2008/layout/HorizontalMultiLevelHierarchy"/>
    <dgm:cxn modelId="{D837425E-D38F-4B56-BE6D-2B1B8A23F62F}" type="presParOf" srcId="{E73AB50E-F032-494D-B56F-01CA4AB5C9A2}" destId="{4ACE6F5E-3C2B-47CA-A55E-81F34ACDCDE8}" srcOrd="0" destOrd="0" presId="urn:microsoft.com/office/officeart/2008/layout/HorizontalMultiLevelHierarchy"/>
    <dgm:cxn modelId="{E5ABA790-C3BB-4A65-8DFF-B43FDFD231D5}" type="presParOf" srcId="{4ACE6F5E-3C2B-47CA-A55E-81F34ACDCDE8}" destId="{19410DD3-BA88-494D-8950-6E4FBD82363F}" srcOrd="0" destOrd="0" presId="urn:microsoft.com/office/officeart/2008/layout/HorizontalMultiLevelHierarchy"/>
    <dgm:cxn modelId="{A9FB243E-D7BB-4155-BD40-2A825A0A2DF2}" type="presParOf" srcId="{E73AB50E-F032-494D-B56F-01CA4AB5C9A2}" destId="{20B343E6-D594-4F04-BAAB-11F17B565724}" srcOrd="1" destOrd="0" presId="urn:microsoft.com/office/officeart/2008/layout/HorizontalMultiLevelHierarchy"/>
    <dgm:cxn modelId="{D357123E-6858-4542-9933-E6E73284510B}" type="presParOf" srcId="{20B343E6-D594-4F04-BAAB-11F17B565724}" destId="{F06E8A16-3D1C-4006-AEF0-254F847458C2}" srcOrd="0" destOrd="0" presId="urn:microsoft.com/office/officeart/2008/layout/HorizontalMultiLevelHierarchy"/>
    <dgm:cxn modelId="{67064A5A-D242-4EB8-819F-103E8A8ADA73}" type="presParOf" srcId="{20B343E6-D594-4F04-BAAB-11F17B565724}" destId="{5F5F102E-46A9-4345-8749-219438648203}" srcOrd="1" destOrd="0" presId="urn:microsoft.com/office/officeart/2008/layout/HorizontalMultiLevelHierarchy"/>
    <dgm:cxn modelId="{29262F84-3C4E-413A-BC6F-3564617143D8}" type="presParOf" srcId="{E73AB50E-F032-494D-B56F-01CA4AB5C9A2}" destId="{4BE2A9FF-A89A-448E-B52D-EBB88068C24F}" srcOrd="2" destOrd="0" presId="urn:microsoft.com/office/officeart/2008/layout/HorizontalMultiLevelHierarchy"/>
    <dgm:cxn modelId="{882F0159-B1F9-4B07-8D1C-E1F5BAF4F966}" type="presParOf" srcId="{4BE2A9FF-A89A-448E-B52D-EBB88068C24F}" destId="{259849A6-EA4B-47A6-B620-5660E29CDEEB}" srcOrd="0" destOrd="0" presId="urn:microsoft.com/office/officeart/2008/layout/HorizontalMultiLevelHierarchy"/>
    <dgm:cxn modelId="{872B49DF-FEF7-4D84-9D5B-74BBC4134307}" type="presParOf" srcId="{E73AB50E-F032-494D-B56F-01CA4AB5C9A2}" destId="{97F77D20-CC49-41C9-B540-616EBE7FFAA0}" srcOrd="3" destOrd="0" presId="urn:microsoft.com/office/officeart/2008/layout/HorizontalMultiLevelHierarchy"/>
    <dgm:cxn modelId="{6233E697-9E07-4DD1-AAD6-91443BDC6577}" type="presParOf" srcId="{97F77D20-CC49-41C9-B540-616EBE7FFAA0}" destId="{7E49C398-C653-4C76-B46E-72B864543B1B}" srcOrd="0" destOrd="0" presId="urn:microsoft.com/office/officeart/2008/layout/HorizontalMultiLevelHierarchy"/>
    <dgm:cxn modelId="{A6627170-E713-46E2-825B-C8DECEE4EE86}" type="presParOf" srcId="{97F77D20-CC49-41C9-B540-616EBE7FFAA0}" destId="{A2BA553F-3D48-4D52-B4C7-95D45CC4D495}" srcOrd="1" destOrd="0" presId="urn:microsoft.com/office/officeart/2008/layout/HorizontalMultiLevelHierarchy"/>
    <dgm:cxn modelId="{FEAFDC2D-E11C-42A4-ADB0-3CD3F7563CE6}" type="presParOf" srcId="{E73AB50E-F032-494D-B56F-01CA4AB5C9A2}" destId="{4A68FD41-2798-4C83-9624-EBF70F9E65C6}" srcOrd="4" destOrd="0" presId="urn:microsoft.com/office/officeart/2008/layout/HorizontalMultiLevelHierarchy"/>
    <dgm:cxn modelId="{DA0F3257-8B40-4662-9415-D3F5D1B2ED64}" type="presParOf" srcId="{4A68FD41-2798-4C83-9624-EBF70F9E65C6}" destId="{B6D13335-82C5-465C-9512-34627CEBBCA0}" srcOrd="0" destOrd="0" presId="urn:microsoft.com/office/officeart/2008/layout/HorizontalMultiLevelHierarchy"/>
    <dgm:cxn modelId="{DC264A5F-8821-4383-89BD-142773794598}" type="presParOf" srcId="{E73AB50E-F032-494D-B56F-01CA4AB5C9A2}" destId="{9107CA09-BB8A-4F99-98D3-CB94564645BA}" srcOrd="5" destOrd="0" presId="urn:microsoft.com/office/officeart/2008/layout/HorizontalMultiLevelHierarchy"/>
    <dgm:cxn modelId="{09DDC221-3275-4458-9050-721DBBAE451B}" type="presParOf" srcId="{9107CA09-BB8A-4F99-98D3-CB94564645BA}" destId="{D15E7020-604F-426F-B5AE-0DD4AB092E1D}" srcOrd="0" destOrd="0" presId="urn:microsoft.com/office/officeart/2008/layout/HorizontalMultiLevelHierarchy"/>
    <dgm:cxn modelId="{88973F07-8D88-4E54-98DF-01167A57D823}" type="presParOf" srcId="{9107CA09-BB8A-4F99-98D3-CB94564645BA}" destId="{ABDADC43-6219-45D9-AAC2-4A99E2645E45}" srcOrd="1" destOrd="0" presId="urn:microsoft.com/office/officeart/2008/layout/HorizontalMultiLevelHierarchy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B03192-0B25-4C36-A753-7BBC7F69E6D8}">
      <dsp:nvSpPr>
        <dsp:cNvPr id="0" name=""/>
        <dsp:cNvSpPr/>
      </dsp:nvSpPr>
      <dsp:spPr>
        <a:xfrm>
          <a:off x="0" y="0"/>
          <a:ext cx="3378971" cy="1960000"/>
        </a:xfrm>
        <a:prstGeom prst="roundRect">
          <a:avLst/>
        </a:prstGeom>
        <a:gradFill rotWithShape="1">
          <a:gsLst>
            <a:gs pos="0">
              <a:schemeClr val="accent1">
                <a:tint val="62000"/>
                <a:satMod val="180000"/>
              </a:schemeClr>
            </a:gs>
            <a:gs pos="65000">
              <a:schemeClr val="accent1">
                <a:tint val="32000"/>
                <a:satMod val="250000"/>
              </a:schemeClr>
            </a:gs>
            <a:gs pos="100000">
              <a:schemeClr val="accent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6500" b="1" kern="1200" dirty="0" smtClean="0"/>
            <a:t>HEGİP</a:t>
          </a:r>
          <a:endParaRPr lang="tr-TR" sz="6500" kern="1200" dirty="0"/>
        </a:p>
      </dsp:txBody>
      <dsp:txXfrm>
        <a:off x="95679" y="95679"/>
        <a:ext cx="3187613" cy="176864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432EA3-0FAA-4587-90B4-D9D50C1D8F68}">
      <dsp:nvSpPr>
        <dsp:cNvPr id="0" name=""/>
        <dsp:cNvSpPr/>
      </dsp:nvSpPr>
      <dsp:spPr>
        <a:xfrm>
          <a:off x="678575" y="100013"/>
          <a:ext cx="8506872" cy="246439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300" kern="1200" dirty="0" smtClean="0"/>
            <a:t>HEGİP YÜRÜTME KURULU</a:t>
          </a:r>
          <a:endParaRPr lang="tr-TR" sz="5300" kern="1200" dirty="0"/>
        </a:p>
      </dsp:txBody>
      <dsp:txXfrm>
        <a:off x="750755" y="172193"/>
        <a:ext cx="8362512" cy="2320037"/>
      </dsp:txXfrm>
    </dsp:sp>
    <dsp:sp modelId="{77EC29AC-A0A5-47D8-9CB6-ADB793F5AFC2}">
      <dsp:nvSpPr>
        <dsp:cNvPr id="0" name=""/>
        <dsp:cNvSpPr/>
      </dsp:nvSpPr>
      <dsp:spPr>
        <a:xfrm>
          <a:off x="6553" y="2873345"/>
          <a:ext cx="5338577" cy="336671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100" kern="1200" dirty="0" smtClean="0"/>
            <a:t>İL MİLLİ EĞİTİM MÜDÜRÜ</a:t>
          </a:r>
          <a:endParaRPr lang="tr-TR" sz="5100" kern="1200" dirty="0"/>
        </a:p>
      </dsp:txBody>
      <dsp:txXfrm>
        <a:off x="105161" y="2971953"/>
        <a:ext cx="5141361" cy="3169498"/>
      </dsp:txXfrm>
    </dsp:sp>
    <dsp:sp modelId="{5C5C6841-42B6-4CCB-A50F-A45668A40457}">
      <dsp:nvSpPr>
        <dsp:cNvPr id="0" name=""/>
        <dsp:cNvSpPr/>
      </dsp:nvSpPr>
      <dsp:spPr>
        <a:xfrm>
          <a:off x="5885447" y="2873345"/>
          <a:ext cx="5543254" cy="333371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100" kern="1200" dirty="0" smtClean="0"/>
            <a:t>İLÇE MİLLİ EĞİTİM MÜDÜRLERİ</a:t>
          </a:r>
          <a:endParaRPr lang="tr-TR" sz="5100" kern="1200" dirty="0"/>
        </a:p>
      </dsp:txBody>
      <dsp:txXfrm>
        <a:off x="5983088" y="2970986"/>
        <a:ext cx="5347972" cy="313843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747D08-B250-4F0C-8FC0-AFC2FCBF6F61}">
      <dsp:nvSpPr>
        <dsp:cNvPr id="0" name=""/>
        <dsp:cNvSpPr/>
      </dsp:nvSpPr>
      <dsp:spPr>
        <a:xfrm>
          <a:off x="3990" y="2210"/>
          <a:ext cx="10575935" cy="29743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6500" kern="1200" dirty="0" smtClean="0"/>
            <a:t>İLÇE YÜRÜTME KURULU</a:t>
          </a:r>
          <a:endParaRPr lang="tr-TR" sz="6500" kern="1200" dirty="0"/>
        </a:p>
      </dsp:txBody>
      <dsp:txXfrm>
        <a:off x="91105" y="89325"/>
        <a:ext cx="10401705" cy="2800078"/>
      </dsp:txXfrm>
    </dsp:sp>
    <dsp:sp modelId="{F7AAF480-5977-4514-91C4-D2D73B375F25}">
      <dsp:nvSpPr>
        <dsp:cNvPr id="0" name=""/>
        <dsp:cNvSpPr/>
      </dsp:nvSpPr>
      <dsp:spPr>
        <a:xfrm>
          <a:off x="3990" y="3286181"/>
          <a:ext cx="3745578" cy="237474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100" kern="1200" dirty="0" smtClean="0"/>
            <a:t>İLÇEMİLLİ EĞİTİM MÜDÜRÜ</a:t>
          </a:r>
          <a:endParaRPr lang="tr-TR" sz="3100" kern="1200" dirty="0"/>
        </a:p>
      </dsp:txBody>
      <dsp:txXfrm>
        <a:off x="73544" y="3355735"/>
        <a:ext cx="3606470" cy="2235639"/>
      </dsp:txXfrm>
    </dsp:sp>
    <dsp:sp modelId="{A2D1B3A6-76D3-4194-BD51-0864A4F3AC63}">
      <dsp:nvSpPr>
        <dsp:cNvPr id="0" name=""/>
        <dsp:cNvSpPr/>
      </dsp:nvSpPr>
      <dsp:spPr>
        <a:xfrm>
          <a:off x="4114651" y="3286181"/>
          <a:ext cx="3032406" cy="240449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100" kern="1200" dirty="0" smtClean="0"/>
            <a:t>İLÇE MİLLİ EĞİTİM ŞUBE MÜDÜRÜ</a:t>
          </a:r>
          <a:endParaRPr lang="tr-TR" sz="3100" kern="1200" dirty="0"/>
        </a:p>
      </dsp:txBody>
      <dsp:txXfrm>
        <a:off x="4185076" y="3356606"/>
        <a:ext cx="2891556" cy="2263640"/>
      </dsp:txXfrm>
    </dsp:sp>
    <dsp:sp modelId="{6E62FC95-0FB1-4A20-A12A-43B90658E1AF}">
      <dsp:nvSpPr>
        <dsp:cNvPr id="0" name=""/>
        <dsp:cNvSpPr/>
      </dsp:nvSpPr>
      <dsp:spPr>
        <a:xfrm>
          <a:off x="7298350" y="3256438"/>
          <a:ext cx="3067784" cy="238756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100" kern="1200" dirty="0" smtClean="0"/>
            <a:t>4 OKUL MÜDÜRÜ </a:t>
          </a:r>
        </a:p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100" kern="1200" dirty="0" smtClean="0"/>
            <a:t>RAM MÜDÜRÜ</a:t>
          </a:r>
          <a:endParaRPr lang="tr-TR" sz="3100" kern="1200" dirty="0"/>
        </a:p>
      </dsp:txBody>
      <dsp:txXfrm>
        <a:off x="7368279" y="3326367"/>
        <a:ext cx="2927926" cy="224770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290CB3-7937-45DA-9174-2675578E1163}">
      <dsp:nvSpPr>
        <dsp:cNvPr id="0" name=""/>
        <dsp:cNvSpPr/>
      </dsp:nvSpPr>
      <dsp:spPr>
        <a:xfrm>
          <a:off x="0" y="92260"/>
          <a:ext cx="10704436" cy="6949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u="sng" kern="1200" dirty="0" smtClean="0"/>
            <a:t>YÜRÜTME KURULUNUN GÖREVLERİ</a:t>
          </a:r>
          <a:endParaRPr lang="tr-TR" sz="2400" b="1" kern="1200" dirty="0"/>
        </a:p>
      </dsp:txBody>
      <dsp:txXfrm>
        <a:off x="33926" y="126186"/>
        <a:ext cx="10636584" cy="627128"/>
      </dsp:txXfrm>
    </dsp:sp>
    <dsp:sp modelId="{7140A2B5-E20E-435E-B873-BDA0CD4D3AD2}">
      <dsp:nvSpPr>
        <dsp:cNvPr id="0" name=""/>
        <dsp:cNvSpPr/>
      </dsp:nvSpPr>
      <dsp:spPr>
        <a:xfrm>
          <a:off x="0" y="856360"/>
          <a:ext cx="10704436" cy="6949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/>
            <a:t>Proje dahilinde faaliyetlerin yürütülmesi ve takip edilmesi</a:t>
          </a:r>
          <a:endParaRPr lang="tr-TR" sz="2400" kern="1200" dirty="0"/>
        </a:p>
      </dsp:txBody>
      <dsp:txXfrm>
        <a:off x="33926" y="890286"/>
        <a:ext cx="10636584" cy="627128"/>
      </dsp:txXfrm>
    </dsp:sp>
    <dsp:sp modelId="{3AD21B70-6342-4D9B-897B-EDB639AD8462}">
      <dsp:nvSpPr>
        <dsp:cNvPr id="0" name=""/>
        <dsp:cNvSpPr/>
      </dsp:nvSpPr>
      <dsp:spPr>
        <a:xfrm>
          <a:off x="0" y="1620460"/>
          <a:ext cx="10704436" cy="6949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/>
            <a:t>Tespit edilen sorunların tartışılması ve giderilmesi</a:t>
          </a:r>
          <a:endParaRPr lang="tr-TR" sz="2400" kern="1200" dirty="0"/>
        </a:p>
      </dsp:txBody>
      <dsp:txXfrm>
        <a:off x="33926" y="1654386"/>
        <a:ext cx="10636584" cy="627128"/>
      </dsp:txXfrm>
    </dsp:sp>
    <dsp:sp modelId="{102EA420-3376-4738-8A09-9F6DA76B4964}">
      <dsp:nvSpPr>
        <dsp:cNvPr id="0" name=""/>
        <dsp:cNvSpPr/>
      </dsp:nvSpPr>
      <dsp:spPr>
        <a:xfrm>
          <a:off x="0" y="2384560"/>
          <a:ext cx="10704436" cy="6949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smtClean="0"/>
            <a:t>Projede görev alan yüksek başarı gösterenlerin ödüllendirilmesi</a:t>
          </a:r>
          <a:endParaRPr lang="tr-TR" sz="2400" kern="1200"/>
        </a:p>
      </dsp:txBody>
      <dsp:txXfrm>
        <a:off x="33926" y="2418486"/>
        <a:ext cx="10636584" cy="627128"/>
      </dsp:txXfrm>
    </dsp:sp>
    <dsp:sp modelId="{50554D9F-6E3F-48CE-91E1-4010F6B8010C}">
      <dsp:nvSpPr>
        <dsp:cNvPr id="0" name=""/>
        <dsp:cNvSpPr/>
      </dsp:nvSpPr>
      <dsp:spPr>
        <a:xfrm>
          <a:off x="0" y="3148660"/>
          <a:ext cx="10704436" cy="69498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smtClean="0"/>
            <a:t>Öğretmen ve yöneticilere yönelik seminerlerin düzenlenmesi</a:t>
          </a:r>
          <a:endParaRPr lang="tr-TR" sz="2400" kern="1200"/>
        </a:p>
      </dsp:txBody>
      <dsp:txXfrm>
        <a:off x="33926" y="3182586"/>
        <a:ext cx="10636584" cy="627128"/>
      </dsp:txXfrm>
    </dsp:sp>
    <dsp:sp modelId="{73001FAB-B3DC-481C-A8BF-CCF477AD6002}">
      <dsp:nvSpPr>
        <dsp:cNvPr id="0" name=""/>
        <dsp:cNvSpPr/>
      </dsp:nvSpPr>
      <dsp:spPr>
        <a:xfrm>
          <a:off x="0" y="3912760"/>
          <a:ext cx="10704436" cy="6949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smtClean="0"/>
            <a:t>Denetim ve rehberlik.</a:t>
          </a:r>
          <a:endParaRPr lang="tr-TR" sz="2400" kern="1200"/>
        </a:p>
      </dsp:txBody>
      <dsp:txXfrm>
        <a:off x="33926" y="3946686"/>
        <a:ext cx="10636584" cy="627128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2E32F3-72A6-4DB5-A60A-8F1E045A7F94}">
      <dsp:nvSpPr>
        <dsp:cNvPr id="0" name=""/>
        <dsp:cNvSpPr/>
      </dsp:nvSpPr>
      <dsp:spPr>
        <a:xfrm>
          <a:off x="1124841" y="0"/>
          <a:ext cx="9159530" cy="154566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63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500" b="1" u="sng" kern="1200" dirty="0" smtClean="0"/>
            <a:t>HEGİP OKUL YÜRÜTME KURULU</a:t>
          </a:r>
          <a:endParaRPr lang="tr-TR" sz="3500" b="1" kern="1200" dirty="0"/>
        </a:p>
      </dsp:txBody>
      <dsp:txXfrm>
        <a:off x="1124841" y="0"/>
        <a:ext cx="9159530" cy="1545668"/>
      </dsp:txXfrm>
    </dsp:sp>
    <dsp:sp modelId="{734D3E88-60A3-4F85-9117-83C98189124A}">
      <dsp:nvSpPr>
        <dsp:cNvPr id="0" name=""/>
        <dsp:cNvSpPr/>
      </dsp:nvSpPr>
      <dsp:spPr>
        <a:xfrm>
          <a:off x="3732536" y="1586563"/>
          <a:ext cx="2576114" cy="1545668"/>
        </a:xfrm>
        <a:prstGeom prst="rect">
          <a:avLst/>
        </a:prstGeom>
        <a:solidFill>
          <a:schemeClr val="accent5">
            <a:hueOff val="1679638"/>
            <a:satOff val="2370"/>
            <a:lumOff val="-294"/>
            <a:alphaOff val="0"/>
          </a:schemeClr>
        </a:solidFill>
        <a:ln w="63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500" kern="1200" dirty="0" smtClean="0"/>
            <a:t>Okul   Müdürü</a:t>
          </a:r>
          <a:endParaRPr lang="tr-TR" sz="3500" kern="1200" dirty="0"/>
        </a:p>
      </dsp:txBody>
      <dsp:txXfrm>
        <a:off x="3732536" y="1586563"/>
        <a:ext cx="2576114" cy="1545668"/>
      </dsp:txXfrm>
    </dsp:sp>
    <dsp:sp modelId="{ED326AB4-4E30-4DB7-9230-74120CF1E31F}">
      <dsp:nvSpPr>
        <dsp:cNvPr id="0" name=""/>
        <dsp:cNvSpPr/>
      </dsp:nvSpPr>
      <dsp:spPr>
        <a:xfrm>
          <a:off x="568036" y="3317789"/>
          <a:ext cx="2576114" cy="1545668"/>
        </a:xfrm>
        <a:prstGeom prst="rect">
          <a:avLst/>
        </a:prstGeom>
        <a:solidFill>
          <a:schemeClr val="accent5">
            <a:hueOff val="3359277"/>
            <a:satOff val="4740"/>
            <a:lumOff val="-588"/>
            <a:alphaOff val="0"/>
          </a:schemeClr>
        </a:solidFill>
        <a:ln w="63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500" kern="1200" dirty="0" smtClean="0"/>
            <a:t>Müdür Yardımcısı</a:t>
          </a:r>
          <a:endParaRPr lang="tr-TR" sz="3500" kern="1200" dirty="0"/>
        </a:p>
      </dsp:txBody>
      <dsp:txXfrm>
        <a:off x="568036" y="3317789"/>
        <a:ext cx="2576114" cy="1545668"/>
      </dsp:txXfrm>
    </dsp:sp>
    <dsp:sp modelId="{54240A4F-B548-485D-9206-CCF45437B800}">
      <dsp:nvSpPr>
        <dsp:cNvPr id="0" name=""/>
        <dsp:cNvSpPr/>
      </dsp:nvSpPr>
      <dsp:spPr>
        <a:xfrm>
          <a:off x="3768266" y="3425182"/>
          <a:ext cx="2576114" cy="1545668"/>
        </a:xfrm>
        <a:prstGeom prst="rect">
          <a:avLst/>
        </a:prstGeom>
        <a:solidFill>
          <a:schemeClr val="accent5">
            <a:hueOff val="5038915"/>
            <a:satOff val="7109"/>
            <a:lumOff val="-882"/>
            <a:alphaOff val="0"/>
          </a:schemeClr>
        </a:solidFill>
        <a:ln w="63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500" kern="1200" dirty="0" smtClean="0"/>
            <a:t>Rehberlik Öğretmeni</a:t>
          </a:r>
          <a:endParaRPr lang="tr-TR" sz="3500" kern="1200" dirty="0"/>
        </a:p>
      </dsp:txBody>
      <dsp:txXfrm>
        <a:off x="3768266" y="3425182"/>
        <a:ext cx="2576114" cy="1545668"/>
      </dsp:txXfrm>
    </dsp:sp>
    <dsp:sp modelId="{AEDF167F-BEB2-459D-AB83-9AD01AE73F29}">
      <dsp:nvSpPr>
        <dsp:cNvPr id="0" name=""/>
        <dsp:cNvSpPr/>
      </dsp:nvSpPr>
      <dsp:spPr>
        <a:xfrm>
          <a:off x="7006082" y="3425177"/>
          <a:ext cx="2576114" cy="1545668"/>
        </a:xfrm>
        <a:prstGeom prst="rect">
          <a:avLst/>
        </a:prstGeom>
        <a:solidFill>
          <a:schemeClr val="accent5">
            <a:hueOff val="6718553"/>
            <a:satOff val="9479"/>
            <a:lumOff val="-1176"/>
            <a:alphaOff val="0"/>
          </a:schemeClr>
        </a:solidFill>
        <a:ln w="63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500" kern="1200" dirty="0" smtClean="0"/>
            <a:t>Zümre Başkanları</a:t>
          </a:r>
          <a:endParaRPr lang="tr-TR" sz="3500" kern="1200" dirty="0"/>
        </a:p>
      </dsp:txBody>
      <dsp:txXfrm>
        <a:off x="7006082" y="3425177"/>
        <a:ext cx="2576114" cy="1545668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2D7FDC-3665-49CF-823F-01D83706DD7D}">
      <dsp:nvSpPr>
        <dsp:cNvPr id="0" name=""/>
        <dsp:cNvSpPr/>
      </dsp:nvSpPr>
      <dsp:spPr>
        <a:xfrm flipH="1">
          <a:off x="814150" y="2049009"/>
          <a:ext cx="130331" cy="45410"/>
        </a:xfrm>
        <a:prstGeom prst="triangl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1B2395-AB04-4317-ADB2-24AD42EF0C49}">
      <dsp:nvSpPr>
        <dsp:cNvPr id="0" name=""/>
        <dsp:cNvSpPr/>
      </dsp:nvSpPr>
      <dsp:spPr>
        <a:xfrm>
          <a:off x="3" y="158723"/>
          <a:ext cx="10326406" cy="798293"/>
        </a:xfrm>
        <a:prstGeom prst="roundRect">
          <a:avLst/>
        </a:prstGeom>
        <a:gradFill rotWithShape="1">
          <a:gsLst>
            <a:gs pos="0">
              <a:schemeClr val="accent2">
                <a:shade val="15000"/>
                <a:satMod val="180000"/>
              </a:schemeClr>
            </a:gs>
            <a:gs pos="50000">
              <a:schemeClr val="accent2">
                <a:shade val="45000"/>
                <a:satMod val="170000"/>
              </a:schemeClr>
            </a:gs>
            <a:gs pos="70000">
              <a:schemeClr val="accent2">
                <a:tint val="99000"/>
                <a:shade val="65000"/>
                <a:satMod val="155000"/>
              </a:schemeClr>
            </a:gs>
            <a:gs pos="100000">
              <a:schemeClr val="accent2">
                <a:tint val="95500"/>
                <a:shade val="100000"/>
                <a:satMod val="155000"/>
              </a:schemeClr>
            </a:gs>
          </a:gsLst>
          <a:lin ang="16200000" scaled="0"/>
        </a:gradFill>
        <a:ln w="9525" cap="flat" cmpd="sng" algn="ctr">
          <a:solidFill>
            <a:schemeClr val="accent2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600" u="sng" kern="1200" dirty="0" smtClean="0">
              <a:solidFill>
                <a:schemeClr val="bg1"/>
              </a:solidFill>
            </a:rPr>
            <a:t>OKUL YÜRÜTME KURULUNUN GÖREVLERİ</a:t>
          </a:r>
          <a:endParaRPr lang="tr-TR" sz="3600" kern="1200" dirty="0">
            <a:solidFill>
              <a:schemeClr val="bg1"/>
            </a:solidFill>
          </a:endParaRPr>
        </a:p>
      </dsp:txBody>
      <dsp:txXfrm>
        <a:off x="38972" y="197692"/>
        <a:ext cx="10248468" cy="720355"/>
      </dsp:txXfrm>
    </dsp:sp>
    <dsp:sp modelId="{926463E8-C930-49E6-857B-59BBF6695E91}">
      <dsp:nvSpPr>
        <dsp:cNvPr id="0" name=""/>
        <dsp:cNvSpPr/>
      </dsp:nvSpPr>
      <dsp:spPr>
        <a:xfrm>
          <a:off x="-118179" y="1102211"/>
          <a:ext cx="10562772" cy="734854"/>
        </a:xfrm>
        <a:prstGeom prst="roundRect">
          <a:avLst/>
        </a:prstGeom>
        <a:gradFill rotWithShape="1">
          <a:gsLst>
            <a:gs pos="0">
              <a:schemeClr val="dk1">
                <a:tint val="62000"/>
                <a:satMod val="180000"/>
              </a:schemeClr>
            </a:gs>
            <a:gs pos="65000">
              <a:schemeClr val="dk1">
                <a:tint val="32000"/>
                <a:satMod val="250000"/>
              </a:schemeClr>
            </a:gs>
            <a:gs pos="100000">
              <a:schemeClr val="dk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dk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Proje dahilinde faaliyetlerin yürütülmesi ve takip edilmesi</a:t>
          </a:r>
          <a:endParaRPr lang="tr-TR" sz="24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-82306" y="1138084"/>
        <a:ext cx="10491026" cy="663108"/>
      </dsp:txXfrm>
    </dsp:sp>
    <dsp:sp modelId="{9F0FC33F-ABD6-41EB-AD2A-04A76B0A8210}">
      <dsp:nvSpPr>
        <dsp:cNvPr id="0" name=""/>
        <dsp:cNvSpPr/>
      </dsp:nvSpPr>
      <dsp:spPr>
        <a:xfrm>
          <a:off x="-118179" y="1913491"/>
          <a:ext cx="10562772" cy="734854"/>
        </a:xfrm>
        <a:prstGeom prst="roundRect">
          <a:avLst/>
        </a:prstGeom>
        <a:gradFill rotWithShape="1">
          <a:gsLst>
            <a:gs pos="0">
              <a:schemeClr val="dk1">
                <a:tint val="62000"/>
                <a:satMod val="180000"/>
              </a:schemeClr>
            </a:gs>
            <a:gs pos="65000">
              <a:schemeClr val="dk1">
                <a:tint val="32000"/>
                <a:satMod val="250000"/>
              </a:schemeClr>
            </a:gs>
            <a:gs pos="100000">
              <a:schemeClr val="dk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dk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Kendi okulları özelinde projeler geliştirme</a:t>
          </a:r>
          <a:endParaRPr lang="tr-TR" sz="24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-82306" y="1949364"/>
        <a:ext cx="10491026" cy="663108"/>
      </dsp:txXfrm>
    </dsp:sp>
    <dsp:sp modelId="{0E6C8FEF-76E9-4473-B095-07F36F49F1D7}">
      <dsp:nvSpPr>
        <dsp:cNvPr id="0" name=""/>
        <dsp:cNvSpPr/>
      </dsp:nvSpPr>
      <dsp:spPr>
        <a:xfrm>
          <a:off x="-118179" y="2853748"/>
          <a:ext cx="10562772" cy="734854"/>
        </a:xfrm>
        <a:prstGeom prst="roundRect">
          <a:avLst/>
        </a:prstGeom>
        <a:gradFill rotWithShape="1">
          <a:gsLst>
            <a:gs pos="0">
              <a:schemeClr val="dk1">
                <a:tint val="62000"/>
                <a:satMod val="180000"/>
              </a:schemeClr>
            </a:gs>
            <a:gs pos="65000">
              <a:schemeClr val="dk1">
                <a:tint val="32000"/>
                <a:satMod val="250000"/>
              </a:schemeClr>
            </a:gs>
            <a:gs pos="100000">
              <a:schemeClr val="dk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dk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Uygulama esansında karşılaşılan sorunların tespiti ve paylaşılması</a:t>
          </a:r>
          <a:endParaRPr lang="tr-TR" sz="24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-82306" y="2889621"/>
        <a:ext cx="10491026" cy="663108"/>
      </dsp:txXfrm>
    </dsp:sp>
    <dsp:sp modelId="{60046168-D973-4ED6-942A-E99B8E6E8315}">
      <dsp:nvSpPr>
        <dsp:cNvPr id="0" name=""/>
        <dsp:cNvSpPr/>
      </dsp:nvSpPr>
      <dsp:spPr>
        <a:xfrm>
          <a:off x="-118179" y="3699411"/>
          <a:ext cx="10562772" cy="734854"/>
        </a:xfrm>
        <a:prstGeom prst="roundRect">
          <a:avLst/>
        </a:prstGeom>
        <a:gradFill rotWithShape="1">
          <a:gsLst>
            <a:gs pos="0">
              <a:schemeClr val="dk1">
                <a:tint val="62000"/>
                <a:satMod val="180000"/>
              </a:schemeClr>
            </a:gs>
            <a:gs pos="65000">
              <a:schemeClr val="dk1">
                <a:tint val="32000"/>
                <a:satMod val="250000"/>
              </a:schemeClr>
            </a:gs>
            <a:gs pos="100000">
              <a:schemeClr val="dk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dk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Projede görev alan yüksek başarı gösterenlerin ödüllendirilmesi (öğretmen ve öğrenci)</a:t>
          </a:r>
          <a:endParaRPr lang="tr-TR" sz="24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-82306" y="3735284"/>
        <a:ext cx="10491026" cy="663108"/>
      </dsp:txXfrm>
    </dsp:sp>
    <dsp:sp modelId="{810237F8-F04F-4B7B-B188-3D8C11C6726D}">
      <dsp:nvSpPr>
        <dsp:cNvPr id="0" name=""/>
        <dsp:cNvSpPr/>
      </dsp:nvSpPr>
      <dsp:spPr>
        <a:xfrm>
          <a:off x="-118179" y="4631989"/>
          <a:ext cx="10562772" cy="734854"/>
        </a:xfrm>
        <a:prstGeom prst="roundRect">
          <a:avLst/>
        </a:prstGeom>
        <a:gradFill rotWithShape="1">
          <a:gsLst>
            <a:gs pos="0">
              <a:schemeClr val="dk1">
                <a:tint val="62000"/>
                <a:satMod val="180000"/>
              </a:schemeClr>
            </a:gs>
            <a:gs pos="65000">
              <a:schemeClr val="dk1">
                <a:tint val="32000"/>
                <a:satMod val="250000"/>
              </a:schemeClr>
            </a:gs>
            <a:gs pos="100000">
              <a:schemeClr val="dk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dk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Aylık değerlendirme toplantılarının yapılması ve </a:t>
          </a:r>
          <a:r>
            <a:rPr lang="tr-TR" sz="2400" kern="1200" dirty="0" err="1" smtClean="0">
              <a:solidFill>
                <a:schemeClr val="tx1">
                  <a:lumMod val="95000"/>
                  <a:lumOff val="5000"/>
                </a:schemeClr>
              </a:solidFill>
            </a:rPr>
            <a:t>raporlaştırılması</a:t>
          </a:r>
          <a:endParaRPr lang="tr-TR" sz="24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-82306" y="4667862"/>
        <a:ext cx="10491026" cy="663108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055448-437C-4580-9F59-4AABBDCF21C7}">
      <dsp:nvSpPr>
        <dsp:cNvPr id="0" name=""/>
        <dsp:cNvSpPr/>
      </dsp:nvSpPr>
      <dsp:spPr>
        <a:xfrm>
          <a:off x="2415879" y="4318"/>
          <a:ext cx="5540823" cy="5540823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300" b="1" kern="1200" dirty="0" smtClean="0"/>
            <a:t>Akademik Başarıyı Arttırmak İçin Yapılması Planlanan Çalışmalar</a:t>
          </a:r>
          <a:endParaRPr lang="tr-TR" sz="3300" kern="1200" dirty="0"/>
        </a:p>
      </dsp:txBody>
      <dsp:txXfrm>
        <a:off x="3801085" y="4318"/>
        <a:ext cx="2770411" cy="4571179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E50F27-7F48-4AC7-8CC4-6D069EC56184}">
      <dsp:nvSpPr>
        <dsp:cNvPr id="0" name=""/>
        <dsp:cNvSpPr/>
      </dsp:nvSpPr>
      <dsp:spPr>
        <a:xfrm>
          <a:off x="0" y="69610"/>
          <a:ext cx="8940625" cy="60810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100" kern="1200" smtClean="0"/>
            <a:t>İLETİŞİM VE LİDERLİK</a:t>
          </a:r>
          <a:endParaRPr lang="tr-TR" sz="2100" kern="1200"/>
        </a:p>
      </dsp:txBody>
      <dsp:txXfrm>
        <a:off x="29685" y="99295"/>
        <a:ext cx="8881255" cy="548737"/>
      </dsp:txXfrm>
    </dsp:sp>
    <dsp:sp modelId="{5A82D604-7F32-4AFA-A9D1-99CFB59E92F4}">
      <dsp:nvSpPr>
        <dsp:cNvPr id="0" name=""/>
        <dsp:cNvSpPr/>
      </dsp:nvSpPr>
      <dsp:spPr>
        <a:xfrm>
          <a:off x="0" y="1382966"/>
          <a:ext cx="8940625" cy="608107"/>
        </a:xfrm>
        <a:prstGeom prst="roundRect">
          <a:avLst/>
        </a:prstGeom>
        <a:solidFill>
          <a:schemeClr val="accent5">
            <a:hueOff val="1679638"/>
            <a:satOff val="2370"/>
            <a:lumOff val="-294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100" kern="1200" dirty="0" smtClean="0"/>
            <a:t>KURUM KÜLTÜRÜ OLUŞTURMA</a:t>
          </a:r>
          <a:endParaRPr lang="tr-TR" sz="2100" kern="1200" dirty="0"/>
        </a:p>
      </dsp:txBody>
      <dsp:txXfrm>
        <a:off x="29685" y="1412651"/>
        <a:ext cx="8881255" cy="548737"/>
      </dsp:txXfrm>
    </dsp:sp>
    <dsp:sp modelId="{EDA3FE63-8E97-48A7-BF19-26943D8FE54D}">
      <dsp:nvSpPr>
        <dsp:cNvPr id="0" name=""/>
        <dsp:cNvSpPr/>
      </dsp:nvSpPr>
      <dsp:spPr>
        <a:xfrm>
          <a:off x="0" y="0"/>
          <a:ext cx="8940625" cy="608107"/>
        </a:xfrm>
        <a:prstGeom prst="roundRect">
          <a:avLst/>
        </a:prstGeom>
        <a:solidFill>
          <a:schemeClr val="accent5">
            <a:hueOff val="3359277"/>
            <a:satOff val="4740"/>
            <a:lumOff val="-588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100" kern="1200" dirty="0" smtClean="0"/>
            <a:t>PROJE TANITIMI</a:t>
          </a:r>
          <a:endParaRPr lang="tr-TR" sz="2100" kern="1200" dirty="0"/>
        </a:p>
      </dsp:txBody>
      <dsp:txXfrm>
        <a:off x="29685" y="29685"/>
        <a:ext cx="8881255" cy="548737"/>
      </dsp:txXfrm>
    </dsp:sp>
    <dsp:sp modelId="{BD91B860-5DBA-4B63-BC8F-C267BBE5EC15}">
      <dsp:nvSpPr>
        <dsp:cNvPr id="0" name=""/>
        <dsp:cNvSpPr/>
      </dsp:nvSpPr>
      <dsp:spPr>
        <a:xfrm>
          <a:off x="0" y="785837"/>
          <a:ext cx="8940625" cy="608107"/>
        </a:xfrm>
        <a:prstGeom prst="roundRect">
          <a:avLst/>
        </a:prstGeom>
        <a:solidFill>
          <a:schemeClr val="accent5">
            <a:hueOff val="5038915"/>
            <a:satOff val="7109"/>
            <a:lumOff val="-882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100" kern="1200" dirty="0" smtClean="0"/>
            <a:t>SİSTEM TANITIMI</a:t>
          </a:r>
          <a:endParaRPr lang="tr-TR" sz="2100" kern="1200" dirty="0"/>
        </a:p>
      </dsp:txBody>
      <dsp:txXfrm>
        <a:off x="29685" y="815522"/>
        <a:ext cx="8881255" cy="548737"/>
      </dsp:txXfrm>
    </dsp:sp>
    <dsp:sp modelId="{2136ECFC-734E-4262-9D6A-E6464F601C8D}">
      <dsp:nvSpPr>
        <dsp:cNvPr id="0" name=""/>
        <dsp:cNvSpPr/>
      </dsp:nvSpPr>
      <dsp:spPr>
        <a:xfrm>
          <a:off x="0" y="2028887"/>
          <a:ext cx="8940625" cy="608107"/>
        </a:xfrm>
        <a:prstGeom prst="roundRect">
          <a:avLst/>
        </a:prstGeom>
        <a:solidFill>
          <a:schemeClr val="accent5">
            <a:hueOff val="6718553"/>
            <a:satOff val="9479"/>
            <a:lumOff val="-1176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100" kern="1200" smtClean="0"/>
            <a:t>MOTİVASYON EĞİTİMİ</a:t>
          </a:r>
          <a:endParaRPr lang="tr-TR" sz="2100" kern="1200"/>
        </a:p>
      </dsp:txBody>
      <dsp:txXfrm>
        <a:off x="29685" y="2058572"/>
        <a:ext cx="8881255" cy="548737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71F145-22EA-4937-BDF2-3C4BCC122CD3}">
      <dsp:nvSpPr>
        <dsp:cNvPr id="0" name=""/>
        <dsp:cNvSpPr/>
      </dsp:nvSpPr>
      <dsp:spPr>
        <a:xfrm>
          <a:off x="0" y="78023"/>
          <a:ext cx="8903089" cy="60810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100" kern="1200" smtClean="0"/>
            <a:t>ÖĞRETMENE YÖNELİK SEMİNERLER</a:t>
          </a:r>
          <a:endParaRPr lang="tr-TR" sz="2100" kern="1200"/>
        </a:p>
      </dsp:txBody>
      <dsp:txXfrm>
        <a:off x="29685" y="107708"/>
        <a:ext cx="8843719" cy="548737"/>
      </dsp:txXfrm>
    </dsp:sp>
    <dsp:sp modelId="{E495C0BB-018F-498B-A3E4-64AA0A8B1BF5}">
      <dsp:nvSpPr>
        <dsp:cNvPr id="0" name=""/>
        <dsp:cNvSpPr/>
      </dsp:nvSpPr>
      <dsp:spPr>
        <a:xfrm>
          <a:off x="0" y="686130"/>
          <a:ext cx="8903089" cy="6846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2673" tIns="26670" rIns="149352" bIns="26670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tr-TR" sz="1600" kern="1200" smtClean="0"/>
            <a:t>SINIF YÖNETİMİ</a:t>
          </a:r>
          <a:endParaRPr lang="tr-TR" sz="1600" kern="120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tr-TR" sz="1600" kern="1200" dirty="0" smtClean="0"/>
            <a:t>İLETİŞİM</a:t>
          </a:r>
          <a:endParaRPr lang="tr-TR" sz="1600" kern="1200" dirty="0"/>
        </a:p>
      </dsp:txBody>
      <dsp:txXfrm>
        <a:off x="0" y="686130"/>
        <a:ext cx="8903089" cy="684652"/>
      </dsp:txXfrm>
    </dsp:sp>
    <dsp:sp modelId="{20E07BA9-1903-4353-A7F9-151751F23F75}">
      <dsp:nvSpPr>
        <dsp:cNvPr id="0" name=""/>
        <dsp:cNvSpPr/>
      </dsp:nvSpPr>
      <dsp:spPr>
        <a:xfrm>
          <a:off x="0" y="1370783"/>
          <a:ext cx="8903089" cy="60810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100" kern="1200" smtClean="0"/>
            <a:t>BRANŞ BAZINDA YENİ SİSTEM TANITIMLARI (ÖDM TARAFINDAN)</a:t>
          </a:r>
          <a:endParaRPr lang="tr-TR" sz="2100" kern="1200"/>
        </a:p>
      </dsp:txBody>
      <dsp:txXfrm>
        <a:off x="29685" y="1400468"/>
        <a:ext cx="8843719" cy="548737"/>
      </dsp:txXfrm>
    </dsp:sp>
    <dsp:sp modelId="{2A016325-5519-47BA-BAE6-971449B51E94}">
      <dsp:nvSpPr>
        <dsp:cNvPr id="0" name=""/>
        <dsp:cNvSpPr/>
      </dsp:nvSpPr>
      <dsp:spPr>
        <a:xfrm>
          <a:off x="0" y="2785981"/>
          <a:ext cx="8903089" cy="60810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100" kern="1200" smtClean="0"/>
            <a:t>ÖDÜLLENDİRME</a:t>
          </a:r>
          <a:endParaRPr lang="tr-TR" sz="2100" kern="1200"/>
        </a:p>
      </dsp:txBody>
      <dsp:txXfrm>
        <a:off x="29685" y="2815666"/>
        <a:ext cx="8843719" cy="548737"/>
      </dsp:txXfrm>
    </dsp:sp>
    <dsp:sp modelId="{A8662755-1462-4949-A56B-964B64C4A5A3}">
      <dsp:nvSpPr>
        <dsp:cNvPr id="0" name=""/>
        <dsp:cNvSpPr/>
      </dsp:nvSpPr>
      <dsp:spPr>
        <a:xfrm>
          <a:off x="0" y="2049714"/>
          <a:ext cx="8903089" cy="60810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100" kern="1200" dirty="0" smtClean="0"/>
            <a:t>DERS DENETİMLERİ VE REHBERLİK</a:t>
          </a:r>
          <a:endParaRPr lang="tr-TR" sz="2100" kern="1200" dirty="0"/>
        </a:p>
      </dsp:txBody>
      <dsp:txXfrm>
        <a:off x="29685" y="2079399"/>
        <a:ext cx="8843719" cy="548737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73EFCD-C238-446E-8729-C69A86FA3741}">
      <dsp:nvSpPr>
        <dsp:cNvPr id="0" name=""/>
        <dsp:cNvSpPr/>
      </dsp:nvSpPr>
      <dsp:spPr>
        <a:xfrm rot="5400000">
          <a:off x="6628688" y="-2390851"/>
          <a:ext cx="1869440" cy="711850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marL="285750" lvl="1" indent="-285750" algn="l" defTabSz="1466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3300" kern="1200" smtClean="0"/>
            <a:t>2023 Eğitim Vizyonunun hedeflerine göre hazırlanmıştır.</a:t>
          </a:r>
          <a:endParaRPr lang="tr-TR" sz="3300" kern="1200"/>
        </a:p>
      </dsp:txBody>
      <dsp:txXfrm rot="-5400000">
        <a:off x="4004158" y="324938"/>
        <a:ext cx="7027243" cy="1686922"/>
      </dsp:txXfrm>
    </dsp:sp>
    <dsp:sp modelId="{68B6741B-1837-4E2F-83EC-685330B96455}">
      <dsp:nvSpPr>
        <dsp:cNvPr id="0" name=""/>
        <dsp:cNvSpPr/>
      </dsp:nvSpPr>
      <dsp:spPr>
        <a:xfrm>
          <a:off x="0" y="0"/>
          <a:ext cx="4004157" cy="233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  <a:sp3d extrusionH="28000" prstMaterial="matte"/>
        </a:bodyPr>
        <a:lstStyle/>
        <a:p>
          <a:pPr lvl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6500" b="1" kern="1200" dirty="0" smtClean="0"/>
            <a:t>HEGİP</a:t>
          </a:r>
          <a:endParaRPr lang="tr-TR" sz="6500" kern="1200" dirty="0"/>
        </a:p>
      </dsp:txBody>
      <dsp:txXfrm>
        <a:off x="114073" y="114073"/>
        <a:ext cx="3776011" cy="2108654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A394DA-8778-402E-AEA9-04E1DFAE5814}">
      <dsp:nvSpPr>
        <dsp:cNvPr id="0" name=""/>
        <dsp:cNvSpPr/>
      </dsp:nvSpPr>
      <dsp:spPr>
        <a:xfrm>
          <a:off x="3719685" y="66339"/>
          <a:ext cx="3184309" cy="3184309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dirty="0" smtClean="0"/>
            <a:t>Ayın Değer Teması</a:t>
          </a:r>
          <a:endParaRPr lang="tr-TR" sz="1700" kern="1200" dirty="0"/>
        </a:p>
      </dsp:txBody>
      <dsp:txXfrm>
        <a:off x="4144260" y="623594"/>
        <a:ext cx="2335160" cy="1432939"/>
      </dsp:txXfrm>
    </dsp:sp>
    <dsp:sp modelId="{1C801C8A-79FB-46D8-8631-C618FDB676A7}">
      <dsp:nvSpPr>
        <dsp:cNvPr id="0" name=""/>
        <dsp:cNvSpPr/>
      </dsp:nvSpPr>
      <dsp:spPr>
        <a:xfrm>
          <a:off x="4868690" y="2056533"/>
          <a:ext cx="3184309" cy="3184309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smtClean="0"/>
            <a:t>Örnek şahsiyetlerin okula davet edilmesi</a:t>
          </a:r>
          <a:endParaRPr lang="tr-TR" sz="1700" kern="1200"/>
        </a:p>
      </dsp:txBody>
      <dsp:txXfrm>
        <a:off x="5842558" y="2879146"/>
        <a:ext cx="1910585" cy="1751370"/>
      </dsp:txXfrm>
    </dsp:sp>
    <dsp:sp modelId="{43FDE2A4-51E9-41F1-8359-8B32E716B3CD}">
      <dsp:nvSpPr>
        <dsp:cNvPr id="0" name=""/>
        <dsp:cNvSpPr/>
      </dsp:nvSpPr>
      <dsp:spPr>
        <a:xfrm>
          <a:off x="2532930" y="2056533"/>
          <a:ext cx="3259809" cy="3184309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smtClean="0"/>
            <a:t>Değerler eğitimini verirken yaparak yaşayarak öğrenme ilkesini esas alıyoruz.</a:t>
          </a:r>
          <a:endParaRPr lang="tr-TR" sz="1700" kern="1200"/>
        </a:p>
      </dsp:txBody>
      <dsp:txXfrm>
        <a:off x="2839895" y="2879146"/>
        <a:ext cx="1955885" cy="17513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7A6CDE-8103-43CF-9B3D-F92CA81928C3}">
      <dsp:nvSpPr>
        <dsp:cNvPr id="0" name=""/>
        <dsp:cNvSpPr/>
      </dsp:nvSpPr>
      <dsp:spPr>
        <a:xfrm rot="5400000">
          <a:off x="6628688" y="-2390851"/>
          <a:ext cx="1869440" cy="7118502"/>
        </a:xfrm>
        <a:prstGeom prst="round2SameRect">
          <a:avLst/>
        </a:prstGeom>
        <a:solidFill>
          <a:schemeClr val="lt1"/>
        </a:solidFill>
        <a:ln w="55000" cap="flat" cmpd="thickThin" algn="ctr">
          <a:solidFill>
            <a:schemeClr val="accent6"/>
          </a:solidFill>
          <a:prstDash val="solid"/>
        </a:ln>
        <a:effectLst/>
        <a:sp3d extrusionH="50600"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l" defTabSz="1289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900" b="1" kern="1200" dirty="0" smtClean="0">
              <a:solidFill>
                <a:srgbClr val="FF0000"/>
              </a:solidFill>
            </a:rPr>
            <a:t>2019-2020 Eğitim-Öğretim yılında tüm okullarımızda    uygulanacaktır.</a:t>
          </a:r>
          <a:endParaRPr lang="tr-TR" sz="2900" b="1" kern="1200" dirty="0">
            <a:solidFill>
              <a:srgbClr val="FF0000"/>
            </a:solidFill>
          </a:endParaRPr>
        </a:p>
      </dsp:txBody>
      <dsp:txXfrm rot="-5400000">
        <a:off x="4004158" y="324938"/>
        <a:ext cx="7027243" cy="1686922"/>
      </dsp:txXfrm>
    </dsp:sp>
    <dsp:sp modelId="{861A4293-620F-4611-8A93-602D489D13A6}">
      <dsp:nvSpPr>
        <dsp:cNvPr id="0" name=""/>
        <dsp:cNvSpPr/>
      </dsp:nvSpPr>
      <dsp:spPr>
        <a:xfrm>
          <a:off x="0" y="0"/>
          <a:ext cx="4004157" cy="23368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6500" b="1" kern="1200" dirty="0" smtClean="0"/>
            <a:t>HEGİP</a:t>
          </a:r>
          <a:endParaRPr lang="tr-TR" sz="6500" kern="1200" dirty="0"/>
        </a:p>
      </dsp:txBody>
      <dsp:txXfrm>
        <a:off x="114073" y="114073"/>
        <a:ext cx="3776011" cy="210865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2EF5BB-5E94-47EB-A5F8-CBF1FCFB6084}">
      <dsp:nvSpPr>
        <dsp:cNvPr id="0" name=""/>
        <dsp:cNvSpPr/>
      </dsp:nvSpPr>
      <dsp:spPr>
        <a:xfrm>
          <a:off x="156000" y="170207"/>
          <a:ext cx="9035486" cy="8214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4320" tIns="274320" rIns="274320" bIns="274320" numCol="1" spcCol="1270" anchor="b" anchorCtr="0">
          <a:noAutofit/>
          <a:sp3d extrusionH="28000" prstMaterial="matte"/>
        </a:bodyPr>
        <a:lstStyle/>
        <a:p>
          <a:pPr lvl="0" algn="l" defTabSz="3200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7200" b="1" kern="12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HEGİP</a:t>
          </a:r>
          <a:endParaRPr lang="tr-TR" sz="7200" kern="1200" dirty="0">
            <a:solidFill>
              <a:schemeClr val="tx1">
                <a:lumMod val="95000"/>
                <a:lumOff val="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56000" y="170207"/>
        <a:ext cx="9035486" cy="821407"/>
      </dsp:txXfrm>
    </dsp:sp>
    <dsp:sp modelId="{F9C29889-21BC-4555-84EF-C7BE189FEA8C}">
      <dsp:nvSpPr>
        <dsp:cNvPr id="0" name=""/>
        <dsp:cNvSpPr/>
      </dsp:nvSpPr>
      <dsp:spPr>
        <a:xfrm>
          <a:off x="156000" y="991615"/>
          <a:ext cx="2114303" cy="1673238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9E7B5C9-D165-4911-9BDE-5095A5C05E09}">
      <dsp:nvSpPr>
        <dsp:cNvPr id="0" name=""/>
        <dsp:cNvSpPr/>
      </dsp:nvSpPr>
      <dsp:spPr>
        <a:xfrm>
          <a:off x="1425988" y="991615"/>
          <a:ext cx="2114303" cy="1673238"/>
        </a:xfrm>
        <a:prstGeom prst="chevron">
          <a:avLst>
            <a:gd name="adj" fmla="val 70610"/>
          </a:avLst>
        </a:prstGeom>
        <a:solidFill>
          <a:schemeClr val="accent4">
            <a:hueOff val="203007"/>
            <a:satOff val="-3512"/>
            <a:lumOff val="-752"/>
            <a:alphaOff val="0"/>
          </a:schemeClr>
        </a:solidFill>
        <a:ln w="9525" cap="flat" cmpd="sng" algn="ctr">
          <a:solidFill>
            <a:schemeClr val="accent4">
              <a:hueOff val="203007"/>
              <a:satOff val="-3512"/>
              <a:lumOff val="-752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003CC76-1A59-4743-AD20-1A8E992763F3}">
      <dsp:nvSpPr>
        <dsp:cNvPr id="0" name=""/>
        <dsp:cNvSpPr/>
      </dsp:nvSpPr>
      <dsp:spPr>
        <a:xfrm>
          <a:off x="2696979" y="991615"/>
          <a:ext cx="2114303" cy="1673238"/>
        </a:xfrm>
        <a:prstGeom prst="chevron">
          <a:avLst>
            <a:gd name="adj" fmla="val 70610"/>
          </a:avLst>
        </a:prstGeom>
        <a:solidFill>
          <a:schemeClr val="accent4">
            <a:hueOff val="406013"/>
            <a:satOff val="-7024"/>
            <a:lumOff val="-1503"/>
            <a:alphaOff val="0"/>
          </a:schemeClr>
        </a:solidFill>
        <a:ln w="9525" cap="flat" cmpd="sng" algn="ctr">
          <a:solidFill>
            <a:schemeClr val="accent4">
              <a:hueOff val="406013"/>
              <a:satOff val="-7024"/>
              <a:lumOff val="-1503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C0B8642-6B94-4D68-8DBC-5CF3BB946CBC}">
      <dsp:nvSpPr>
        <dsp:cNvPr id="0" name=""/>
        <dsp:cNvSpPr/>
      </dsp:nvSpPr>
      <dsp:spPr>
        <a:xfrm>
          <a:off x="3966967" y="991615"/>
          <a:ext cx="2114303" cy="1673238"/>
        </a:xfrm>
        <a:prstGeom prst="chevron">
          <a:avLst>
            <a:gd name="adj" fmla="val 70610"/>
          </a:avLst>
        </a:prstGeom>
        <a:solidFill>
          <a:schemeClr val="accent4">
            <a:hueOff val="609020"/>
            <a:satOff val="-10536"/>
            <a:lumOff val="-2255"/>
            <a:alphaOff val="0"/>
          </a:schemeClr>
        </a:solidFill>
        <a:ln w="9525" cap="flat" cmpd="sng" algn="ctr">
          <a:solidFill>
            <a:schemeClr val="accent4">
              <a:hueOff val="609020"/>
              <a:satOff val="-10536"/>
              <a:lumOff val="-2255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2DBDA73-27A6-401D-8C89-C62EF20328AA}">
      <dsp:nvSpPr>
        <dsp:cNvPr id="0" name=""/>
        <dsp:cNvSpPr/>
      </dsp:nvSpPr>
      <dsp:spPr>
        <a:xfrm>
          <a:off x="5237959" y="991615"/>
          <a:ext cx="2114303" cy="1673238"/>
        </a:xfrm>
        <a:prstGeom prst="chevron">
          <a:avLst>
            <a:gd name="adj" fmla="val 70610"/>
          </a:avLst>
        </a:prstGeom>
        <a:solidFill>
          <a:schemeClr val="accent4">
            <a:hueOff val="812026"/>
            <a:satOff val="-14048"/>
            <a:lumOff val="-3007"/>
            <a:alphaOff val="0"/>
          </a:schemeClr>
        </a:solidFill>
        <a:ln w="9525" cap="flat" cmpd="sng" algn="ctr">
          <a:solidFill>
            <a:schemeClr val="accent4">
              <a:hueOff val="812026"/>
              <a:satOff val="-14048"/>
              <a:lumOff val="-3007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5471DD5-291B-4CCC-ABE5-1F10076F2F42}">
      <dsp:nvSpPr>
        <dsp:cNvPr id="0" name=""/>
        <dsp:cNvSpPr/>
      </dsp:nvSpPr>
      <dsp:spPr>
        <a:xfrm>
          <a:off x="6507947" y="991615"/>
          <a:ext cx="2114303" cy="1673238"/>
        </a:xfrm>
        <a:prstGeom prst="chevron">
          <a:avLst>
            <a:gd name="adj" fmla="val 70610"/>
          </a:avLst>
        </a:prstGeom>
        <a:solidFill>
          <a:schemeClr val="accent4">
            <a:hueOff val="1015033"/>
            <a:satOff val="-17560"/>
            <a:lumOff val="-3758"/>
            <a:alphaOff val="0"/>
          </a:schemeClr>
        </a:solidFill>
        <a:ln w="9525" cap="flat" cmpd="sng" algn="ctr">
          <a:solidFill>
            <a:schemeClr val="accent4">
              <a:hueOff val="1015033"/>
              <a:satOff val="-17560"/>
              <a:lumOff val="-3758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8FAD0E2-7007-40F7-A1C8-05BCCD4AB522}">
      <dsp:nvSpPr>
        <dsp:cNvPr id="0" name=""/>
        <dsp:cNvSpPr/>
      </dsp:nvSpPr>
      <dsp:spPr>
        <a:xfrm>
          <a:off x="7778938" y="991615"/>
          <a:ext cx="2114303" cy="1673238"/>
        </a:xfrm>
        <a:prstGeom prst="chevron">
          <a:avLst>
            <a:gd name="adj" fmla="val 70610"/>
          </a:avLst>
        </a:prstGeom>
        <a:solidFill>
          <a:schemeClr val="accent4">
            <a:hueOff val="1218040"/>
            <a:satOff val="-21072"/>
            <a:lumOff val="-4510"/>
            <a:alphaOff val="0"/>
          </a:schemeClr>
        </a:solidFill>
        <a:ln w="9525" cap="flat" cmpd="sng" algn="ctr">
          <a:solidFill>
            <a:schemeClr val="accent4">
              <a:hueOff val="1218040"/>
              <a:satOff val="-21072"/>
              <a:lumOff val="-451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5F488D8-C965-46B8-8984-58949B51840E}">
      <dsp:nvSpPr>
        <dsp:cNvPr id="0" name=""/>
        <dsp:cNvSpPr/>
      </dsp:nvSpPr>
      <dsp:spPr>
        <a:xfrm>
          <a:off x="156000" y="1158939"/>
          <a:ext cx="9152947" cy="133859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760" tIns="111760" rIns="111760" bIns="111760" numCol="1" spcCol="1270" anchor="ctr" anchorCtr="0">
          <a:noAutofit/>
        </a:bodyPr>
        <a:lstStyle/>
        <a:p>
          <a:pPr lvl="0" algn="l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400" b="1" kern="1200" dirty="0" smtClean="0">
              <a:solidFill>
                <a:srgbClr val="0070C0"/>
              </a:solidFill>
            </a:rPr>
            <a:t>Projede her okul farklıdır. Kendi hedefleriyle yarışır</a:t>
          </a:r>
          <a:r>
            <a:rPr lang="tr-TR" sz="3600" kern="1200" dirty="0" smtClean="0">
              <a:solidFill>
                <a:srgbClr val="0070C0"/>
              </a:solidFill>
            </a:rPr>
            <a:t>. </a:t>
          </a:r>
          <a:endParaRPr lang="tr-TR" sz="3600" kern="1200" dirty="0">
            <a:solidFill>
              <a:srgbClr val="0070C0"/>
            </a:solidFill>
          </a:endParaRPr>
        </a:p>
      </dsp:txBody>
      <dsp:txXfrm>
        <a:off x="156000" y="1158939"/>
        <a:ext cx="9152947" cy="133859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6026B9-CFD8-42BB-A322-8628A3E4E54B}">
      <dsp:nvSpPr>
        <dsp:cNvPr id="0" name=""/>
        <dsp:cNvSpPr/>
      </dsp:nvSpPr>
      <dsp:spPr>
        <a:xfrm>
          <a:off x="0" y="0"/>
          <a:ext cx="6316195" cy="5743740"/>
        </a:xfrm>
        <a:prstGeom prst="rect">
          <a:avLst/>
        </a:prstGeom>
        <a:gradFill rotWithShape="1">
          <a:gsLst>
            <a:gs pos="0">
              <a:schemeClr val="accent3">
                <a:tint val="62000"/>
                <a:satMod val="180000"/>
              </a:schemeClr>
            </a:gs>
            <a:gs pos="65000">
              <a:schemeClr val="accent3">
                <a:tint val="32000"/>
                <a:satMod val="250000"/>
              </a:schemeClr>
            </a:gs>
            <a:gs pos="100000">
              <a:schemeClr val="accent3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3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462280" tIns="462280" rIns="462280" bIns="462280" numCol="1" spcCol="1270" anchor="ctr" anchorCtr="0">
          <a:noAutofit/>
        </a:bodyPr>
        <a:lstStyle/>
        <a:p>
          <a:pPr lvl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6500" b="1" kern="1200" smtClean="0"/>
            <a:t>HEGİP</a:t>
          </a:r>
          <a:endParaRPr lang="tr-TR" sz="6500" kern="1200" dirty="0"/>
        </a:p>
      </dsp:txBody>
      <dsp:txXfrm>
        <a:off x="0" y="0"/>
        <a:ext cx="6316195" cy="3101619"/>
      </dsp:txXfrm>
    </dsp:sp>
    <dsp:sp modelId="{BD2B09A7-BEE4-4B90-8DBD-4B2B5DD88F09}">
      <dsp:nvSpPr>
        <dsp:cNvPr id="0" name=""/>
        <dsp:cNvSpPr/>
      </dsp:nvSpPr>
      <dsp:spPr>
        <a:xfrm>
          <a:off x="1166664" y="2472152"/>
          <a:ext cx="4739672" cy="2157793"/>
        </a:xfrm>
        <a:prstGeom prst="rect">
          <a:avLst/>
        </a:prstGeom>
        <a:solidFill>
          <a:schemeClr val="lt1"/>
        </a:solidFill>
        <a:ln w="55000" cap="flat" cmpd="thickThin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184912" tIns="33020" rIns="184912" bIns="3302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600" b="1" kern="1200" dirty="0" smtClean="0">
              <a:solidFill>
                <a:srgbClr val="0070C0"/>
              </a:solidFill>
              <a:effectLst/>
            </a:rPr>
            <a:t>Bilim, sanat, spor, kültür ve sosyal alanlarda yapılan bütün çalışmalar değerler eğitimiyle ilişkilendirilir.</a:t>
          </a:r>
          <a:endParaRPr lang="tr-TR" sz="2600" b="1" kern="1200" dirty="0">
            <a:solidFill>
              <a:srgbClr val="0070C0"/>
            </a:solidFill>
            <a:effectLst/>
          </a:endParaRPr>
        </a:p>
      </dsp:txBody>
      <dsp:txXfrm>
        <a:off x="1166664" y="2472152"/>
        <a:ext cx="4739672" cy="215779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E49253-C037-466C-A6DB-EFD718584851}">
      <dsp:nvSpPr>
        <dsp:cNvPr id="0" name=""/>
        <dsp:cNvSpPr/>
      </dsp:nvSpPr>
      <dsp:spPr>
        <a:xfrm>
          <a:off x="592015" y="0"/>
          <a:ext cx="4180114" cy="418011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  <a:sp3d extrusionH="28000" prstMaterial="matte"/>
        </a:bodyPr>
        <a:lstStyle/>
        <a:p>
          <a:pPr lvl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6500" b="1" kern="1200" dirty="0" smtClean="0"/>
            <a:t>HEGİP</a:t>
          </a:r>
          <a:endParaRPr lang="tr-TR" sz="6500" kern="1200" dirty="0"/>
        </a:p>
      </dsp:txBody>
      <dsp:txXfrm>
        <a:off x="1204179" y="612164"/>
        <a:ext cx="2955786" cy="2955786"/>
      </dsp:txXfrm>
    </dsp:sp>
    <dsp:sp modelId="{B7BD59F7-E7BA-4AEA-8C15-BA735538B1ED}">
      <dsp:nvSpPr>
        <dsp:cNvPr id="0" name=""/>
        <dsp:cNvSpPr/>
      </dsp:nvSpPr>
      <dsp:spPr>
        <a:xfrm rot="2148823">
          <a:off x="4781164" y="2669653"/>
          <a:ext cx="158838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88380" y="0"/>
              </a:lnTo>
            </a:path>
          </a:pathLst>
        </a:custGeom>
        <a:noFill/>
        <a:ln w="55000" cap="flat" cmpd="thickThin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F27D0B-B07E-49B4-A128-52557F6768FB}">
      <dsp:nvSpPr>
        <dsp:cNvPr id="0" name=""/>
        <dsp:cNvSpPr/>
      </dsp:nvSpPr>
      <dsp:spPr>
        <a:xfrm>
          <a:off x="6219382" y="3134375"/>
          <a:ext cx="626532" cy="0"/>
        </a:xfrm>
        <a:prstGeom prst="line">
          <a:avLst/>
        </a:prstGeom>
        <a:noFill/>
        <a:ln w="55000" cap="flat" cmpd="thickThin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218C9C-8B74-4142-A9D0-FD81EE845E81}">
      <dsp:nvSpPr>
        <dsp:cNvPr id="0" name=""/>
        <dsp:cNvSpPr/>
      </dsp:nvSpPr>
      <dsp:spPr>
        <a:xfrm>
          <a:off x="6845914" y="2090057"/>
          <a:ext cx="4442682" cy="208863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376" tIns="341376" rIns="341376" bIns="341376" numCol="1" spcCol="1270" anchor="ctr" anchorCtr="0">
          <a:noAutofit/>
          <a:sp3d extrusionH="28000" prstMaterial="matte"/>
        </a:bodyPr>
        <a:lstStyle/>
        <a:p>
          <a:pPr lvl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800" b="1" kern="12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Proje ile okuma alışkanlığı kazandırmak hedeflenir.</a:t>
          </a:r>
          <a:endParaRPr lang="tr-TR" sz="4800" b="1" kern="1200" dirty="0">
            <a:solidFill>
              <a:srgbClr val="0070C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845914" y="2090057"/>
        <a:ext cx="4442682" cy="208863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2681F6-E995-48D5-9437-26972DBBAFD5}">
      <dsp:nvSpPr>
        <dsp:cNvPr id="0" name=""/>
        <dsp:cNvSpPr/>
      </dsp:nvSpPr>
      <dsp:spPr>
        <a:xfrm>
          <a:off x="0" y="0"/>
          <a:ext cx="3832182" cy="4430110"/>
        </a:xfrm>
        <a:prstGeom prst="roundRect">
          <a:avLst/>
        </a:prstGeom>
        <a:solidFill>
          <a:schemeClr val="lt1"/>
        </a:solidFill>
        <a:ln w="55000" cap="flat" cmpd="thickThin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600" kern="1200" dirty="0" smtClean="0">
              <a:solidFill>
                <a:srgbClr val="0070C0"/>
              </a:solidFill>
            </a:rPr>
            <a:t>Öğrencilere meslek seçimlerinde rehberlik yapılması sağlanır.</a:t>
          </a:r>
          <a:endParaRPr lang="tr-TR" sz="3600" kern="1200" dirty="0">
            <a:solidFill>
              <a:srgbClr val="0070C0"/>
            </a:solidFill>
          </a:endParaRPr>
        </a:p>
      </dsp:txBody>
      <dsp:txXfrm>
        <a:off x="187072" y="187072"/>
        <a:ext cx="3458038" cy="405596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AC6FB7-1D2A-4A15-BE43-334B74870CA6}">
      <dsp:nvSpPr>
        <dsp:cNvPr id="0" name=""/>
        <dsp:cNvSpPr/>
      </dsp:nvSpPr>
      <dsp:spPr>
        <a:xfrm>
          <a:off x="-901022" y="164208"/>
          <a:ext cx="2569208" cy="2569780"/>
        </a:xfrm>
        <a:prstGeom prst="circularArrow">
          <a:avLst>
            <a:gd name="adj1" fmla="val 10980"/>
            <a:gd name="adj2" fmla="val 1142322"/>
            <a:gd name="adj3" fmla="val 9000000"/>
            <a:gd name="adj4" fmla="val 10800000"/>
            <a:gd name="adj5" fmla="val 125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630D763-2F76-4A1F-BF6A-E220E20E7832}">
      <dsp:nvSpPr>
        <dsp:cNvPr id="0" name=""/>
        <dsp:cNvSpPr/>
      </dsp:nvSpPr>
      <dsp:spPr>
        <a:xfrm>
          <a:off x="720833" y="855831"/>
          <a:ext cx="9550488" cy="10281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  <a:sp3d extrusionH="28000" prstMaterial="matte"/>
        </a:bodyPr>
        <a:lstStyle/>
        <a:p>
          <a:pPr marL="285750" lvl="1" indent="-285750" algn="l" defTabSz="2133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4800" b="1" kern="1200" dirty="0" smtClean="0">
              <a:solidFill>
                <a:srgbClr val="0070C0"/>
              </a:solidFill>
            </a:rPr>
            <a:t>Başarının ödüllendirildiği bir sistemdir.</a:t>
          </a:r>
          <a:endParaRPr lang="tr-TR" sz="4800" b="1" kern="1200" dirty="0">
            <a:solidFill>
              <a:srgbClr val="0070C0"/>
            </a:solidFill>
          </a:endParaRPr>
        </a:p>
      </dsp:txBody>
      <dsp:txXfrm>
        <a:off x="720833" y="855831"/>
        <a:ext cx="9550488" cy="1028168"/>
      </dsp:txXfrm>
    </dsp:sp>
    <dsp:sp modelId="{2EA067A8-98E5-4545-9C6B-4EE6A49C8E66}">
      <dsp:nvSpPr>
        <dsp:cNvPr id="0" name=""/>
        <dsp:cNvSpPr/>
      </dsp:nvSpPr>
      <dsp:spPr>
        <a:xfrm>
          <a:off x="0" y="966174"/>
          <a:ext cx="1433642" cy="7167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ctr" anchorCtr="0">
          <a:noAutofit/>
          <a:sp3d extrusionH="28000" prstMaterial="matte"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b="1" kern="1200" dirty="0" smtClean="0"/>
            <a:t>           HEGİP</a:t>
          </a:r>
          <a:endParaRPr lang="tr-TR" sz="1900" kern="1200" dirty="0"/>
        </a:p>
      </dsp:txBody>
      <dsp:txXfrm>
        <a:off x="0" y="966174"/>
        <a:ext cx="1433642" cy="71671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68FD41-2798-4C83-9624-EBF70F9E65C6}">
      <dsp:nvSpPr>
        <dsp:cNvPr id="0" name=""/>
        <dsp:cNvSpPr/>
      </dsp:nvSpPr>
      <dsp:spPr>
        <a:xfrm>
          <a:off x="5498213" y="2572567"/>
          <a:ext cx="640037" cy="12195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20018" y="0"/>
              </a:lnTo>
              <a:lnTo>
                <a:pt x="320018" y="1219583"/>
              </a:lnTo>
              <a:lnTo>
                <a:pt x="640037" y="1219583"/>
              </a:lnTo>
            </a:path>
          </a:pathLst>
        </a:custGeom>
        <a:noFill/>
        <a:ln w="55000" cap="flat" cmpd="thickThin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/>
        </a:p>
      </dsp:txBody>
      <dsp:txXfrm>
        <a:off x="5783798" y="3147925"/>
        <a:ext cx="68866" cy="68866"/>
      </dsp:txXfrm>
    </dsp:sp>
    <dsp:sp modelId="{4BE2A9FF-A89A-448E-B52D-EBB88068C24F}">
      <dsp:nvSpPr>
        <dsp:cNvPr id="0" name=""/>
        <dsp:cNvSpPr/>
      </dsp:nvSpPr>
      <dsp:spPr>
        <a:xfrm>
          <a:off x="5498213" y="2526847"/>
          <a:ext cx="64003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40037" y="45720"/>
              </a:lnTo>
            </a:path>
          </a:pathLst>
        </a:custGeom>
        <a:noFill/>
        <a:ln w="55000" cap="flat" cmpd="thickThin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/>
        </a:p>
      </dsp:txBody>
      <dsp:txXfrm>
        <a:off x="5802231" y="2556566"/>
        <a:ext cx="32001" cy="32001"/>
      </dsp:txXfrm>
    </dsp:sp>
    <dsp:sp modelId="{4ACE6F5E-3C2B-47CA-A55E-81F34ACDCDE8}">
      <dsp:nvSpPr>
        <dsp:cNvPr id="0" name=""/>
        <dsp:cNvSpPr/>
      </dsp:nvSpPr>
      <dsp:spPr>
        <a:xfrm>
          <a:off x="5498213" y="1352983"/>
          <a:ext cx="640037" cy="1219583"/>
        </a:xfrm>
        <a:custGeom>
          <a:avLst/>
          <a:gdLst/>
          <a:ahLst/>
          <a:cxnLst/>
          <a:rect l="0" t="0" r="0" b="0"/>
          <a:pathLst>
            <a:path>
              <a:moveTo>
                <a:pt x="0" y="1219583"/>
              </a:moveTo>
              <a:lnTo>
                <a:pt x="320018" y="1219583"/>
              </a:lnTo>
              <a:lnTo>
                <a:pt x="320018" y="0"/>
              </a:lnTo>
              <a:lnTo>
                <a:pt x="640037" y="0"/>
              </a:lnTo>
            </a:path>
          </a:pathLst>
        </a:custGeom>
        <a:noFill/>
        <a:ln w="55000" cap="flat" cmpd="thickThin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/>
        </a:p>
      </dsp:txBody>
      <dsp:txXfrm>
        <a:off x="5783798" y="1928341"/>
        <a:ext cx="68866" cy="68866"/>
      </dsp:txXfrm>
    </dsp:sp>
    <dsp:sp modelId="{4BFD7EA3-DCAA-46AD-BB24-07EB3421F7F2}">
      <dsp:nvSpPr>
        <dsp:cNvPr id="0" name=""/>
        <dsp:cNvSpPr/>
      </dsp:nvSpPr>
      <dsp:spPr>
        <a:xfrm rot="16200000">
          <a:off x="2202420" y="1250240"/>
          <a:ext cx="3946932" cy="264465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/>
            <a:t>HEGİP bütün çalışmalarını </a:t>
          </a:r>
          <a:r>
            <a:rPr lang="tr-TR" sz="3200" b="1" u="sng" kern="1200" dirty="0" smtClean="0"/>
            <a:t>3</a:t>
          </a:r>
          <a:r>
            <a:rPr lang="tr-TR" sz="2400" b="1" u="sng" kern="1200" dirty="0" smtClean="0"/>
            <a:t> ana </a:t>
          </a:r>
          <a:r>
            <a:rPr lang="tr-TR" sz="2400" kern="1200" dirty="0" smtClean="0"/>
            <a:t>başlık altında toplar ve projelendirir.</a:t>
          </a:r>
          <a:endParaRPr lang="tr-TR" sz="2400" kern="1200" dirty="0"/>
        </a:p>
      </dsp:txBody>
      <dsp:txXfrm>
        <a:off x="2202420" y="1250240"/>
        <a:ext cx="3946932" cy="2644652"/>
      </dsp:txXfrm>
    </dsp:sp>
    <dsp:sp modelId="{F06E8A16-3D1C-4006-AEF0-254F847458C2}">
      <dsp:nvSpPr>
        <dsp:cNvPr id="0" name=""/>
        <dsp:cNvSpPr/>
      </dsp:nvSpPr>
      <dsp:spPr>
        <a:xfrm>
          <a:off x="6138250" y="865149"/>
          <a:ext cx="3200187" cy="975667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6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Akademik Başarı</a:t>
          </a:r>
          <a:endParaRPr lang="tr-TR" sz="2000" kern="1200" dirty="0"/>
        </a:p>
      </dsp:txBody>
      <dsp:txXfrm>
        <a:off x="6138250" y="865149"/>
        <a:ext cx="3200187" cy="975667"/>
      </dsp:txXfrm>
    </dsp:sp>
    <dsp:sp modelId="{7E49C398-C653-4C76-B46E-72B864543B1B}">
      <dsp:nvSpPr>
        <dsp:cNvPr id="0" name=""/>
        <dsp:cNvSpPr/>
      </dsp:nvSpPr>
      <dsp:spPr>
        <a:xfrm>
          <a:off x="6138250" y="2084733"/>
          <a:ext cx="3200187" cy="975667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6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Değerler Eğitimi</a:t>
          </a:r>
          <a:endParaRPr lang="tr-TR" sz="2000" kern="1200" dirty="0"/>
        </a:p>
      </dsp:txBody>
      <dsp:txXfrm>
        <a:off x="6138250" y="2084733"/>
        <a:ext cx="3200187" cy="975667"/>
      </dsp:txXfrm>
    </dsp:sp>
    <dsp:sp modelId="{D15E7020-604F-426F-B5AE-0DD4AB092E1D}">
      <dsp:nvSpPr>
        <dsp:cNvPr id="0" name=""/>
        <dsp:cNvSpPr/>
      </dsp:nvSpPr>
      <dsp:spPr>
        <a:xfrm>
          <a:off x="6138250" y="3304317"/>
          <a:ext cx="3200187" cy="975667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6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Sosyal-Kültürel-Sanatsal ve Sportif Faaliyetler</a:t>
          </a:r>
          <a:endParaRPr lang="tr-TR" sz="2000" kern="1200" dirty="0"/>
        </a:p>
      </dsp:txBody>
      <dsp:txXfrm>
        <a:off x="6138250" y="3304317"/>
        <a:ext cx="3200187" cy="9756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9/3/layout/SubStepProcess">
  <dgm:title val=""/>
  <dgm:desc val=""/>
  <dgm:catLst>
    <dgm:cat type="process" pri="122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61" srcId="1" destId="11" srcOrd="0" destOrd="0"/>
        <dgm:cxn modelId="62" srcId="1" destId="12" srcOrd="1" destOrd="0"/>
        <dgm:cxn modelId="7" srcId="0" destId="2" srcOrd="0" destOrd="0"/>
        <dgm:cxn modelId="8" srcId="0" destId="3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8" srcId="0" destId="1" srcOrd="0" destOrd="0"/>
        <dgm:cxn modelId="81" srcId="1" destId="11" srcOrd="0" destOrd="0"/>
        <dgm:cxn modelId="82" srcId="1" destId="12" srcOrd="1" destOrd="0"/>
        <dgm:cxn modelId="9" srcId="0" destId="2" srcOrd="0" destOrd="0"/>
        <dgm:cxn modelId="10" srcId="0" destId="3" srcOrd="0" destOrd="0"/>
        <dgm:cxn modelId="11" srcId="0" destId="4" srcOrd="0" destOrd="0"/>
      </dgm:cxnLst>
      <dgm:bg/>
      <dgm:whole/>
    </dgm:dataModel>
  </dgm:clrData>
  <dgm:layoutNode name="Name0">
    <dgm:varLst>
      <dgm:chMax val="7"/>
      <dgm:dir/>
      <dgm:animOne val="branch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Tx1" refType="w"/>
      <dgm:constr type="w" for="ch" forName="chLin1" refType="w" refFor="ch" refForName="parTx1" fact="1.38"/>
      <dgm:constr type="h" for="ch" forName="chLin1" refType="h"/>
      <dgm:constr type="w" for="ch" forName="spPre1" refType="w" fact="0.27"/>
      <dgm:constr type="w" for="ch" forName="spPost1" refType="w" fact="0.27"/>
      <dgm:constr type="h" for="ch" forName="spPre1" refType="h"/>
      <dgm:constr type="h" for="ch" forName="spPost1" refType="h"/>
      <dgm:constr type="primFontSz" for="ch" forName="parTx1" val="65"/>
      <dgm:constr type="primFontSz" for="des" forName="desTx1" refType="primFontSz" refFor="ch" refForName="parTx1" fact="0.78"/>
      <dgm:constr type="primFontSz" for="des" forName="desTx1" op="equ"/>
      <dgm:constr type="w" for="ch" forName="parTx2" refType="w"/>
      <dgm:constr type="w" for="ch" forName="chLin2" refType="w" refFor="ch" refForName="parTx2" fact="1.38"/>
      <dgm:constr type="h" for="ch" forName="chLin2" refType="h"/>
      <dgm:constr type="w" for="ch" forName="spPre2" refType="w" fact="0.54"/>
      <dgm:constr type="w" for="ch" forName="spPost2" refType="w" fact="0.54"/>
      <dgm:constr type="h" for="ch" forName="spPre2" refType="h"/>
      <dgm:constr type="h" for="ch" forName="spPost2" refType="h"/>
      <dgm:constr type="primFontSz" for="ch" forName="parTx2" refType="primFontSz" refFor="ch" refForName="parTx1" op="equ"/>
      <dgm:constr type="primFontSz" for="des" forName="desTx2" refType="primFontSz" refFor="des" refForName="desTx1" op="equ"/>
      <dgm:constr type="w" for="ch" forName="parTx3" refType="w"/>
      <dgm:constr type="w" for="ch" forName="chLin3" refType="w" refFor="ch" refForName="parTx3" fact="1.38"/>
      <dgm:constr type="h" for="ch" forName="chLin3" refType="h"/>
      <dgm:constr type="w" for="ch" forName="spPre3" refType="w" fact="0.54"/>
      <dgm:constr type="w" for="ch" forName="spPost3" refType="w" fact="0.54"/>
      <dgm:constr type="h" for="ch" forName="spPre3" refType="h"/>
      <dgm:constr type="h" for="ch" forName="spPost3" refType="h"/>
      <dgm:constr type="primFontSz" for="ch" forName="parTx3" refType="primFontSz" refFor="ch" refForName="parTx1" op="equ"/>
      <dgm:constr type="primFontSz" for="des" forName="desTx3" refType="primFontSz" refFor="des" refForName="desTx1" op="equ"/>
      <dgm:constr type="w" for="ch" forName="parTx4" refType="w"/>
      <dgm:constr type="w" for="ch" forName="chLin4" refType="w" refFor="ch" refForName="parTx4" fact="1.38"/>
      <dgm:constr type="h" for="ch" forName="chLin4" refType="h"/>
      <dgm:constr type="w" for="ch" forName="spPre4" refType="w" fact="0.54"/>
      <dgm:constr type="w" for="ch" forName="spPost4" refType="w" fact="0.54"/>
      <dgm:constr type="h" for="ch" forName="spPre4" refType="h"/>
      <dgm:constr type="h" for="ch" forName="spPost4" refType="h"/>
      <dgm:constr type="primFontSz" for="ch" forName="parTx4" refType="primFontSz" refFor="ch" refForName="parTx1" op="equ"/>
      <dgm:constr type="primFontSz" for="des" forName="desTx4" refType="primFontSz" refFor="des" refForName="desTx1" op="equ"/>
      <dgm:constr type="w" for="ch" forName="parTx5" refType="w"/>
      <dgm:constr type="w" for="ch" forName="chLin5" refType="w" refFor="ch" refForName="parTx5" fact="1.38"/>
      <dgm:constr type="h" for="ch" forName="chLin5" refType="h"/>
      <dgm:constr type="w" for="ch" forName="spPre5" refType="w" fact="0.54"/>
      <dgm:constr type="w" for="ch" forName="spPost5" refType="w" fact="0.54"/>
      <dgm:constr type="h" for="ch" forName="spPre5" refType="h"/>
      <dgm:constr type="h" for="ch" forName="spPost5" refType="h"/>
      <dgm:constr type="primFontSz" for="ch" forName="parTx5" refType="primFontSz" refFor="ch" refForName="parTx1" op="equ"/>
      <dgm:constr type="primFontSz" for="des" forName="desTx5" refType="primFontSz" refFor="des" refForName="desTx1" op="equ"/>
      <dgm:constr type="w" for="ch" forName="parTx6" refType="w"/>
      <dgm:constr type="w" for="ch" forName="chLin6" refType="w" refFor="ch" refForName="parTx6" fact="1.38"/>
      <dgm:constr type="h" for="ch" forName="chLin6" refType="h"/>
      <dgm:constr type="w" for="ch" forName="spPre6" refType="w" fact="0.54"/>
      <dgm:constr type="w" for="ch" forName="spPost6" refType="w" fact="0.54"/>
      <dgm:constr type="h" for="ch" forName="spPre6" refType="h"/>
      <dgm:constr type="h" for="ch" forName="spPost6" refType="h"/>
      <dgm:constr type="primFontSz" for="ch" forName="parTx6" refType="primFontSz" refFor="ch" refForName="parTx1" op="equ"/>
      <dgm:constr type="primFontSz" for="des" forName="desTx6" refType="primFontSz" refFor="des" refForName="desTx1" op="equ"/>
      <dgm:constr type="w" for="ch" forName="parTx7" refType="w"/>
      <dgm:constr type="w" for="ch" forName="chLin7" refType="w" refFor="ch" refForName="parTx7" fact="1.38"/>
      <dgm:constr type="h" for="ch" forName="chLin7" refType="h"/>
      <dgm:constr type="w" for="ch" forName="spPre7" refType="w" fact="0.54"/>
      <dgm:constr type="w" for="ch" forName="spPost7" refType="w" fact="0.54"/>
      <dgm:constr type="h" for="ch" forName="spPre7" refType="h"/>
      <dgm:constr type="h" for="ch" forName="spPost7" refType="h"/>
      <dgm:constr type="primFontSz" for="ch" forName="parTx7" refType="primFontSz" refFor="ch" refForName="parTx1" op="equ"/>
      <dgm:constr type="primFontSz" for="des" forName="desTx7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parTx1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">
            <dgm:if name="Name8" axis="ch" ptType="node" func="cnt" op="gte" val="1">
              <dgm:layoutNode name="spPre1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1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1" refType="w" fact="0.77"/>
                  <dgm:constr type="w" for="ch" forName="top1" refType="w" refFor="ch" refForName="txAndLines1" fact="0.78"/>
                </dgm:constrLst>
                <dgm:forEach name="Name9" axis="ch">
                  <dgm:forEach name="Name10" axis="self" ptType="parTrans">
                    <dgm:layoutNode name="Name11" styleLbl="parChTrans1D1">
                      <dgm:choose name="Name12">
                        <dgm:if name="Name1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1"/>
                          </dgm:alg>
                        </dgm:if>
                        <dgm:else name="Name1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1"/>
                            <dgm:param type="dstNode" val="anchor1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" axis="self" ptType="node">
                    <dgm:choose name="Name16">
                      <dgm:if name="Name17" axis="par ch" ptType="node node" func="cnt" op="equ" val="1">
                        <dgm:layoutNode name="top1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"/>
                    </dgm:choose>
                    <dgm:layoutNode name="txAndLines1">
                      <dgm:choose name="Name19">
                        <dgm:if name="Name20" func="var" arg="dir" op="equ" val="norm">
                          <dgm:alg type="lin"/>
                        </dgm:if>
                        <dgm:else name="Name2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22">
                        <dgm:if name="Name23" axis="root ch" ptType="all node" func="cnt" op="gte" val="2">
                          <dgm:constrLst>
                            <dgm:constr type="w" for="ch" forName="anchor1" refType="w"/>
                            <dgm:constr type="w" for="ch" forName="backup1" refType="w" fact="-1"/>
                            <dgm:constr type="w" for="ch" forName="preLine1" refType="w" fact="0.11"/>
                            <dgm:constr type="w" for="ch" forName="desTx1" refType="w" fact="0.78"/>
                            <dgm:constr type="w" for="ch" forName="postLine1" refType="w" fact="0.11"/>
                          </dgm:constrLst>
                        </dgm:if>
                        <dgm:else name="Name24">
                          <dgm:constrLst>
                            <dgm:constr type="w" for="ch" forName="anchor1" refType="w" fact="0.89"/>
                            <dgm:constr type="w" for="ch" forName="backup1" refType="w" fact="-0.89"/>
                            <dgm:constr type="w" for="ch" forName="preLine1" refType="w" fact="0.11"/>
                            <dgm:constr type="w" for="ch" forName="desTx1" refType="w" fact="0.78"/>
                          </dgm:constrLst>
                        </dgm:else>
                      </dgm:choose>
                      <dgm:layoutNode name="anchor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1" styleLbl="parChTrans1D1" moveWith="desTx1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1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25">
                        <dgm:if name="Name26" axis="root ch" ptType="all node" func="cnt" op="gte" val="2">
                          <dgm:layoutNode name="postLine1" styleLbl="parChTrans1D1" moveWith="desTx1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27"/>
                      </dgm:choose>
                    </dgm:layoutNode>
                  </dgm:forEach>
                  <dgm:choose name="Name28">
                    <dgm:if name="Name29" axis="root ch" ptType="all node" func="cnt" op="gte" val="2">
                      <dgm:forEach name="Name30" axis="self" ptType="parTrans">
                        <dgm:layoutNode name="Name31" styleLbl="parChTrans1D1">
                          <dgm:choose name="Name32">
                            <dgm:if name="Name3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2"/>
                                <dgm:param type="endSty" val="noArr"/>
                                <dgm:param type="dstNode" val="anchor1"/>
                              </dgm:alg>
                            </dgm:if>
                            <dgm:else name="Name3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2"/>
                                <dgm:param type="dstNode" val="anchor1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35"/>
                  </dgm:choose>
                </dgm:forEach>
              </dgm:layoutNode>
              <dgm:choose name="Name36">
                <dgm:if name="Name37" axis="root ch" ptType="all node" func="cnt" op="gte" val="2">
                  <dgm:layoutNode name="spPost1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38"/>
              </dgm:choose>
            </dgm:if>
            <dgm:else name="Name39"/>
          </dgm:choose>
        </dgm:if>
        <dgm:if name="Name40" axis="self" ptType="node" func="pos" op="equ" val="2">
          <dgm:layoutNode name="parTx2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41">
            <dgm:if name="Name42" axis="ch" ptType="node" func="cnt" op="gte" val="1">
              <dgm:layoutNode name="spPre2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2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2" refType="w" fact="0.77"/>
                  <dgm:constr type="w" for="ch" forName="top2" refType="w" refFor="ch" refForName="txAndLines2" fact="0.78"/>
                </dgm:constrLst>
                <dgm:forEach name="Name43" axis="ch">
                  <dgm:forEach name="Name44" axis="self" ptType="parTrans">
                    <dgm:layoutNode name="Name45" styleLbl="parChTrans1D1">
                      <dgm:choose name="Name46">
                        <dgm:if name="Name4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2"/>
                          </dgm:alg>
                        </dgm:if>
                        <dgm:else name="Name4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2"/>
                            <dgm:param type="dstNode" val="anchor2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49" axis="self" ptType="node">
                    <dgm:choose name="Name50">
                      <dgm:if name="Name51" axis="par ch" ptType="node node" func="cnt" op="equ" val="1">
                        <dgm:layoutNode name="top2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52"/>
                    </dgm:choose>
                    <dgm:layoutNode name="txAndLines2">
                      <dgm:choose name="Name53">
                        <dgm:if name="Name54" func="var" arg="dir" op="equ" val="norm">
                          <dgm:alg type="lin"/>
                        </dgm:if>
                        <dgm:else name="Name5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56">
                        <dgm:if name="Name57" axis="root ch" ptType="all node" func="cnt" op="gte" val="3">
                          <dgm:constrLst>
                            <dgm:constr type="w" for="ch" forName="anchor2" refType="w"/>
                            <dgm:constr type="w" for="ch" forName="backup2" refType="w" fact="-1"/>
                            <dgm:constr type="w" for="ch" forName="preLine2" refType="w" fact="0.11"/>
                            <dgm:constr type="w" for="ch" forName="desTx2" refType="w" fact="0.78"/>
                            <dgm:constr type="w" for="ch" forName="postLine2" refType="w" fact="0.11"/>
                          </dgm:constrLst>
                        </dgm:if>
                        <dgm:else name="Name58">
                          <dgm:constrLst>
                            <dgm:constr type="w" for="ch" forName="anchor2" refType="w" fact="0.89"/>
                            <dgm:constr type="w" for="ch" forName="backup2" refType="w" fact="-0.89"/>
                            <dgm:constr type="w" for="ch" forName="preLine2" refType="w" fact="0.11"/>
                            <dgm:constr type="w" for="ch" forName="desTx2" refType="w" fact="0.78"/>
                          </dgm:constrLst>
                        </dgm:else>
                      </dgm:choose>
                      <dgm:layoutNode name="anchor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2" styleLbl="parChTrans1D1" moveWith="desTx2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2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59">
                        <dgm:if name="Name60" axis="root ch" ptType="all node" func="cnt" op="gte" val="3">
                          <dgm:layoutNode name="postLine2" styleLbl="parChTrans1D1" moveWith="desTx2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61"/>
                      </dgm:choose>
                    </dgm:layoutNode>
                  </dgm:forEach>
                  <dgm:choose name="Name62">
                    <dgm:if name="Name63" axis="root ch" ptType="all node" func="cnt" op="gte" val="3">
                      <dgm:forEach name="Name64" axis="self" ptType="parTrans">
                        <dgm:layoutNode name="Name65" styleLbl="parChTrans1D1">
                          <dgm:choose name="Name66">
                            <dgm:if name="Name67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3"/>
                                <dgm:param type="endSty" val="noArr"/>
                                <dgm:param type="dstNode" val="anchor2"/>
                              </dgm:alg>
                            </dgm:if>
                            <dgm:else name="Name68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3"/>
                                <dgm:param type="dstNode" val="anchor2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69"/>
                  </dgm:choose>
                </dgm:forEach>
              </dgm:layoutNode>
              <dgm:choose name="Name70">
                <dgm:if name="Name71" axis="root ch" ptType="all node" func="cnt" op="gte" val="3">
                  <dgm:layoutNode name="spPost2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72"/>
              </dgm:choose>
            </dgm:if>
            <dgm:else name="Name73"/>
          </dgm:choose>
        </dgm:if>
        <dgm:if name="Name74" axis="self" ptType="node" func="pos" op="equ" val="3">
          <dgm:layoutNode name="parTx3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5">
            <dgm:if name="Name76" axis="ch" ptType="node" func="cnt" op="gte" val="1">
              <dgm:layoutNode name="spPre3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3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3" refType="w" fact="0.77"/>
                  <dgm:constr type="w" for="ch" forName="top3" refType="w" refFor="ch" refForName="txAndLines3" fact="0.78"/>
                </dgm:constrLst>
                <dgm:forEach name="Name77" axis="ch">
                  <dgm:forEach name="Name78" axis="self" ptType="parTrans">
                    <dgm:layoutNode name="Name79" styleLbl="parChTrans1D1">
                      <dgm:choose name="Name80">
                        <dgm:if name="Name81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3"/>
                          </dgm:alg>
                        </dgm:if>
                        <dgm:else name="Name82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3"/>
                            <dgm:param type="dstNode" val="anchor3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83" axis="self" ptType="node">
                    <dgm:choose name="Name84">
                      <dgm:if name="Name85" axis="par ch" ptType="node node" func="cnt" op="equ" val="1">
                        <dgm:layoutNode name="top3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86"/>
                    </dgm:choose>
                    <dgm:layoutNode name="txAndLines3">
                      <dgm:choose name="Name87">
                        <dgm:if name="Name88" func="var" arg="dir" op="equ" val="norm">
                          <dgm:alg type="lin"/>
                        </dgm:if>
                        <dgm:else name="Name89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90">
                        <dgm:if name="Name91" axis="root ch" ptType="all node" func="cnt" op="gte" val="4">
                          <dgm:constrLst>
                            <dgm:constr type="w" for="ch" forName="anchor3" refType="w"/>
                            <dgm:constr type="w" for="ch" forName="backup3" refType="w" fact="-1"/>
                            <dgm:constr type="w" for="ch" forName="preLine3" refType="w" fact="0.11"/>
                            <dgm:constr type="w" for="ch" forName="desTx3" refType="w" fact="0.78"/>
                            <dgm:constr type="w" for="ch" forName="postLine3" refType="w" fact="0.11"/>
                          </dgm:constrLst>
                        </dgm:if>
                        <dgm:else name="Name92">
                          <dgm:constrLst>
                            <dgm:constr type="w" for="ch" forName="anchor3" refType="w" fact="0.89"/>
                            <dgm:constr type="w" for="ch" forName="backup3" refType="w" fact="-0.89"/>
                            <dgm:constr type="w" for="ch" forName="preLine3" refType="w" fact="0.11"/>
                            <dgm:constr type="w" for="ch" forName="desTx3" refType="w" fact="0.78"/>
                          </dgm:constrLst>
                        </dgm:else>
                      </dgm:choose>
                      <dgm:layoutNode name="anchor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3" styleLbl="parChTrans1D1" moveWith="desTx3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3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93">
                        <dgm:if name="Name94" axis="root ch" ptType="all node" func="cnt" op="gte" val="4">
                          <dgm:layoutNode name="postLine3" styleLbl="parChTrans1D1" moveWith="desTx3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95"/>
                      </dgm:choose>
                    </dgm:layoutNode>
                  </dgm:forEach>
                  <dgm:choose name="Name96">
                    <dgm:if name="Name97" axis="root ch" ptType="all node" func="cnt" op="gte" val="4">
                      <dgm:forEach name="Name98" axis="self" ptType="parTrans">
                        <dgm:layoutNode name="Name99" styleLbl="parChTrans1D1">
                          <dgm:choose name="Name100">
                            <dgm:if name="Name101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4"/>
                                <dgm:param type="endSty" val="noArr"/>
                                <dgm:param type="dstNode" val="anchor3"/>
                              </dgm:alg>
                            </dgm:if>
                            <dgm:else name="Name102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4"/>
                                <dgm:param type="dstNode" val="anchor3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03"/>
                  </dgm:choose>
                </dgm:forEach>
              </dgm:layoutNode>
              <dgm:choose name="Name104">
                <dgm:if name="Name105" axis="root ch" ptType="all node" func="cnt" op="gte" val="4">
                  <dgm:layoutNode name="spPost3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06"/>
              </dgm:choose>
            </dgm:if>
            <dgm:else name="Name107"/>
          </dgm:choose>
        </dgm:if>
        <dgm:if name="Name108" axis="self" ptType="node" func="pos" op="equ" val="4">
          <dgm:layoutNode name="parTx4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09">
            <dgm:if name="Name110" axis="ch" ptType="node" func="cnt" op="gte" val="1">
              <dgm:layoutNode name="spPre4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4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4" refType="w" fact="0.77"/>
                  <dgm:constr type="w" for="ch" forName="top4" refType="w" refFor="ch" refForName="txAndLines4" fact="0.78"/>
                </dgm:constrLst>
                <dgm:forEach name="Name111" axis="ch">
                  <dgm:forEach name="Name112" axis="self" ptType="parTrans">
                    <dgm:layoutNode name="Name113" styleLbl="parChTrans1D1">
                      <dgm:choose name="Name114">
                        <dgm:if name="Name115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4"/>
                          </dgm:alg>
                        </dgm:if>
                        <dgm:else name="Name116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4"/>
                            <dgm:param type="dstNode" val="anchor4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17" axis="self" ptType="node">
                    <dgm:choose name="Name118">
                      <dgm:if name="Name119" axis="par ch" ptType="node node" func="cnt" op="equ" val="1">
                        <dgm:layoutNode name="top4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20"/>
                    </dgm:choose>
                    <dgm:layoutNode name="txAndLines4">
                      <dgm:choose name="Name121">
                        <dgm:if name="Name122" func="var" arg="dir" op="equ" val="norm">
                          <dgm:alg type="lin"/>
                        </dgm:if>
                        <dgm:else name="Name123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24">
                        <dgm:if name="Name125" axis="root ch" ptType="all node" func="cnt" op="gte" val="5">
                          <dgm:constrLst>
                            <dgm:constr type="w" for="ch" forName="anchor4" refType="w"/>
                            <dgm:constr type="w" for="ch" forName="backup4" refType="w" fact="-1"/>
                            <dgm:constr type="w" for="ch" forName="preLine4" refType="w" fact="0.11"/>
                            <dgm:constr type="w" for="ch" forName="desTx4" refType="w" fact="0.78"/>
                            <dgm:constr type="w" for="ch" forName="postLine4" refType="w" fact="0.11"/>
                          </dgm:constrLst>
                        </dgm:if>
                        <dgm:else name="Name126">
                          <dgm:constrLst>
                            <dgm:constr type="w" for="ch" forName="anchor4" refType="w" fact="0.89"/>
                            <dgm:constr type="w" for="ch" forName="backup4" refType="w" fact="-0.89"/>
                            <dgm:constr type="w" for="ch" forName="preLine4" refType="w" fact="0.11"/>
                            <dgm:constr type="w" for="ch" forName="desTx4" refType="w" fact="0.78"/>
                          </dgm:constrLst>
                        </dgm:else>
                      </dgm:choose>
                      <dgm:layoutNode name="anchor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4" styleLbl="parChTrans1D1" moveWith="desTx4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4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27">
                        <dgm:if name="Name128" axis="root ch" ptType="all node" func="cnt" op="gte" val="5">
                          <dgm:layoutNode name="postLine4" styleLbl="parChTrans1D1" moveWith="desTx4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29"/>
                      </dgm:choose>
                    </dgm:layoutNode>
                  </dgm:forEach>
                  <dgm:choose name="Name130">
                    <dgm:if name="Name131" axis="root ch" ptType="all node" func="cnt" op="gte" val="5">
                      <dgm:forEach name="Name132" axis="self" ptType="parTrans">
                        <dgm:layoutNode name="Name133" styleLbl="parChTrans1D1">
                          <dgm:choose name="Name134">
                            <dgm:if name="Name135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5"/>
                                <dgm:param type="endSty" val="noArr"/>
                                <dgm:param type="dstNode" val="anchor4"/>
                              </dgm:alg>
                            </dgm:if>
                            <dgm:else name="Name136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5"/>
                                <dgm:param type="dstNode" val="anchor4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37"/>
                  </dgm:choose>
                </dgm:forEach>
              </dgm:layoutNode>
              <dgm:choose name="Name138">
                <dgm:if name="Name139" axis="root ch" ptType="all node" func="cnt" op="gte" val="5">
                  <dgm:layoutNode name="spPost4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40"/>
              </dgm:choose>
            </dgm:if>
            <dgm:else name="Name141"/>
          </dgm:choose>
        </dgm:if>
        <dgm:if name="Name142" axis="self" ptType="node" func="pos" op="equ" val="5">
          <dgm:layoutNode name="parTx5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43">
            <dgm:if name="Name144" axis="ch" ptType="node" func="cnt" op="gte" val="1">
              <dgm:layoutNode name="spPre5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5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5" refType="w" fact="0.77"/>
                  <dgm:constr type="w" for="ch" forName="top5" refType="w" refFor="ch" refForName="txAndLines5" fact="0.78"/>
                </dgm:constrLst>
                <dgm:forEach name="Name145" axis="ch">
                  <dgm:forEach name="Name146" axis="self" ptType="parTrans">
                    <dgm:layoutNode name="Name147" styleLbl="parChTrans1D1">
                      <dgm:choose name="Name148">
                        <dgm:if name="Name149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5"/>
                          </dgm:alg>
                        </dgm:if>
                        <dgm:else name="Name150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5"/>
                            <dgm:param type="dstNode" val="anchor5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1" axis="self" ptType="node">
                    <dgm:choose name="Name152">
                      <dgm:if name="Name153" axis="par ch" ptType="node node" func="cnt" op="equ" val="1">
                        <dgm:layoutNode name="top5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54"/>
                    </dgm:choose>
                    <dgm:layoutNode name="txAndLines5">
                      <dgm:choose name="Name155">
                        <dgm:if name="Name156" func="var" arg="dir" op="equ" val="norm">
                          <dgm:alg type="lin"/>
                        </dgm:if>
                        <dgm:else name="Name157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58">
                        <dgm:if name="Name159" axis="root ch" ptType="all node" func="cnt" op="gte" val="6">
                          <dgm:constrLst>
                            <dgm:constr type="w" for="ch" forName="anchor5" refType="w"/>
                            <dgm:constr type="w" for="ch" forName="backup5" refType="w" fact="-1"/>
                            <dgm:constr type="w" for="ch" forName="preLine5" refType="w" fact="0.11"/>
                            <dgm:constr type="w" for="ch" forName="desTx5" refType="w" fact="0.78"/>
                            <dgm:constr type="w" for="ch" forName="postLine5" refType="w" fact="0.11"/>
                          </dgm:constrLst>
                        </dgm:if>
                        <dgm:else name="Name160">
                          <dgm:constrLst>
                            <dgm:constr type="w" for="ch" forName="anchor5" refType="w" fact="0.89"/>
                            <dgm:constr type="w" for="ch" forName="backup5" refType="w" fact="-0.89"/>
                            <dgm:constr type="w" for="ch" forName="preLine5" refType="w" fact="0.11"/>
                            <dgm:constr type="w" for="ch" forName="desTx5" refType="w" fact="0.78"/>
                          </dgm:constrLst>
                        </dgm:else>
                      </dgm:choose>
                      <dgm:layoutNode name="anchor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5" styleLbl="parChTrans1D1" moveWith="desTx5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5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61">
                        <dgm:if name="Name162" axis="root ch" ptType="all node" func="cnt" op="gte" val="6">
                          <dgm:layoutNode name="postLine5" styleLbl="parChTrans1D1" moveWith="desTx5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63"/>
                      </dgm:choose>
                    </dgm:layoutNode>
                  </dgm:forEach>
                  <dgm:choose name="Name164">
                    <dgm:if name="Name165" axis="root ch" ptType="all node" func="cnt" op="gte" val="6">
                      <dgm:forEach name="Name166" axis="self" ptType="parTrans">
                        <dgm:layoutNode name="Name167" styleLbl="parChTrans1D1">
                          <dgm:choose name="Name168">
                            <dgm:if name="Name169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6"/>
                                <dgm:param type="endSty" val="noArr"/>
                                <dgm:param type="dstNode" val="anchor5"/>
                              </dgm:alg>
                            </dgm:if>
                            <dgm:else name="Name170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6"/>
                                <dgm:param type="dstNode" val="anchor5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71"/>
                  </dgm:choose>
                </dgm:forEach>
              </dgm:layoutNode>
              <dgm:choose name="Name172">
                <dgm:if name="Name173" axis="root ch" ptType="all node" func="cnt" op="gte" val="6">
                  <dgm:layoutNode name="spPost5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74"/>
              </dgm:choose>
            </dgm:if>
            <dgm:else name="Name175"/>
          </dgm:choose>
        </dgm:if>
        <dgm:if name="Name176" axis="self" ptType="node" func="pos" op="equ" val="6">
          <dgm:layoutNode name="parTx6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77">
            <dgm:if name="Name178" axis="ch" ptType="node" func="cnt" op="gte" val="1">
              <dgm:layoutNode name="spPre6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6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6" refType="w" fact="0.77"/>
                  <dgm:constr type="w" for="ch" forName="top6" refType="w" refFor="ch" refForName="txAndLines6" fact="0.78"/>
                </dgm:constrLst>
                <dgm:forEach name="Name179" axis="ch">
                  <dgm:forEach name="Name180" axis="self" ptType="parTrans">
                    <dgm:layoutNode name="Name181" styleLbl="parChTrans1D1">
                      <dgm:choose name="Name182">
                        <dgm:if name="Name18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6"/>
                          </dgm:alg>
                        </dgm:if>
                        <dgm:else name="Name18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6"/>
                            <dgm:param type="dstNode" val="anchor6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85" axis="self" ptType="node">
                    <dgm:choose name="Name186">
                      <dgm:if name="Name187" axis="par ch" ptType="node node" func="cnt" op="equ" val="1">
                        <dgm:layoutNode name="top6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8"/>
                    </dgm:choose>
                    <dgm:layoutNode name="txAndLines6">
                      <dgm:choose name="Name189">
                        <dgm:if name="Name190" func="var" arg="dir" op="equ" val="norm">
                          <dgm:alg type="lin"/>
                        </dgm:if>
                        <dgm:else name="Name19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92">
                        <dgm:if name="Name193" axis="root ch" ptType="all node" func="cnt" op="gte" val="7">
                          <dgm:constrLst>
                            <dgm:constr type="w" for="ch" forName="anchor6" refType="w"/>
                            <dgm:constr type="w" for="ch" forName="backup6" refType="w" fact="-1"/>
                            <dgm:constr type="w" for="ch" forName="preLine6" refType="w" fact="0.11"/>
                            <dgm:constr type="w" for="ch" forName="desTx6" refType="w" fact="0.78"/>
                            <dgm:constr type="w" for="ch" forName="postLine6" refType="w" fact="0.11"/>
                          </dgm:constrLst>
                        </dgm:if>
                        <dgm:else name="Name194">
                          <dgm:constrLst>
                            <dgm:constr type="w" for="ch" forName="anchor6" refType="w" fact="0.89"/>
                            <dgm:constr type="w" for="ch" forName="backup6" refType="w" fact="-0.89"/>
                            <dgm:constr type="w" for="ch" forName="preLine6" refType="w" fact="0.11"/>
                            <dgm:constr type="w" for="ch" forName="desTx6" refType="w" fact="0.78"/>
                          </dgm:constrLst>
                        </dgm:else>
                      </dgm:choose>
                      <dgm:layoutNode name="anchor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6" styleLbl="parChTrans1D1" moveWith="desTx6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6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95">
                        <dgm:if name="Name196" axis="root ch" ptType="all node" func="cnt" op="gte" val="7">
                          <dgm:layoutNode name="postLine6" styleLbl="parChTrans1D1" moveWith="desTx6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97"/>
                      </dgm:choose>
                    </dgm:layoutNode>
                  </dgm:forEach>
                  <dgm:choose name="Name198">
                    <dgm:if name="Name199" axis="root ch" ptType="all node" func="cnt" op="gte" val="7">
                      <dgm:forEach name="Name200" axis="self" ptType="parTrans">
                        <dgm:layoutNode name="Name201" styleLbl="parChTrans1D1">
                          <dgm:choose name="Name202">
                            <dgm:if name="Name20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7"/>
                                <dgm:param type="endSty" val="noArr"/>
                                <dgm:param type="dstNode" val="anchor6"/>
                              </dgm:alg>
                            </dgm:if>
                            <dgm:else name="Name20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7"/>
                                <dgm:param type="dstNode" val="anchor6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205"/>
                  </dgm:choose>
                </dgm:forEach>
              </dgm:layoutNode>
              <dgm:choose name="Name206">
                <dgm:if name="Name207" axis="root ch" ptType="all node" func="cnt" op="gte" val="7">
                  <dgm:layoutNode name="spPost6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208"/>
              </dgm:choose>
            </dgm:if>
            <dgm:else name="Name209"/>
          </dgm:choose>
        </dgm:if>
        <dgm:if name="Name210" axis="self" ptType="node" func="pos" op="equ" val="7">
          <dgm:layoutNode name="parTx7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211">
            <dgm:if name="Name212" axis="ch" ptType="node" func="cnt" op="gte" val="1">
              <dgm:layoutNode name="spPre7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7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7" refType="w" fact="0.77"/>
                  <dgm:constr type="w" for="ch" forName="top7" refType="w" refFor="ch" refForName="txAndLines7" fact="0.78"/>
                </dgm:constrLst>
                <dgm:forEach name="Name213" axis="ch">
                  <dgm:forEach name="Name214" axis="self" ptType="parTrans">
                    <dgm:layoutNode name="Name215" styleLbl="parChTrans1D1">
                      <dgm:choose name="Name216">
                        <dgm:if name="Name21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7"/>
                          </dgm:alg>
                        </dgm:if>
                        <dgm:else name="Name21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7"/>
                            <dgm:param type="dstNode" val="anchor7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219" axis="self" ptType="node">
                    <dgm:choose name="Name220">
                      <dgm:if name="Name221" axis="par ch" ptType="node node" func="cnt" op="equ" val="1">
                        <dgm:layoutNode name="top7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222"/>
                    </dgm:choose>
                    <dgm:layoutNode name="txAndLines7">
                      <dgm:choose name="Name223">
                        <dgm:if name="Name224" func="var" arg="dir" op="equ" val="norm">
                          <dgm:alg type="lin"/>
                        </dgm:if>
                        <dgm:else name="Name22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w" for="ch" forName="anchor7" refType="w" fact="0.89"/>
                        <dgm:constr type="w" for="ch" forName="backup7" refType="w" fact="-0.89"/>
                        <dgm:constr type="w" for="ch" forName="preLine7" refType="w" fact="0.11"/>
                        <dgm:constr type="w" for="ch" forName="desTx7" refType="w" fact="0.78"/>
                      </dgm:constrLst>
                      <dgm:layoutNode name="anchor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7" styleLbl="parChTrans1D1" moveWith="desTx7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7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</dgm:layoutNode>
                  </dgm:forEach>
                </dgm:forEach>
              </dgm:layoutNode>
            </dgm:if>
            <dgm:else name="Name226"/>
          </dgm:choose>
        </dgm:if>
        <dgm:else name="Name227"/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SubStepProcess">
  <dgm:title val=""/>
  <dgm:desc val=""/>
  <dgm:catLst>
    <dgm:cat type="process" pri="122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61" srcId="1" destId="11" srcOrd="0" destOrd="0"/>
        <dgm:cxn modelId="62" srcId="1" destId="12" srcOrd="1" destOrd="0"/>
        <dgm:cxn modelId="7" srcId="0" destId="2" srcOrd="0" destOrd="0"/>
        <dgm:cxn modelId="8" srcId="0" destId="3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8" srcId="0" destId="1" srcOrd="0" destOrd="0"/>
        <dgm:cxn modelId="81" srcId="1" destId="11" srcOrd="0" destOrd="0"/>
        <dgm:cxn modelId="82" srcId="1" destId="12" srcOrd="1" destOrd="0"/>
        <dgm:cxn modelId="9" srcId="0" destId="2" srcOrd="0" destOrd="0"/>
        <dgm:cxn modelId="10" srcId="0" destId="3" srcOrd="0" destOrd="0"/>
        <dgm:cxn modelId="11" srcId="0" destId="4" srcOrd="0" destOrd="0"/>
      </dgm:cxnLst>
      <dgm:bg/>
      <dgm:whole/>
    </dgm:dataModel>
  </dgm:clrData>
  <dgm:layoutNode name="Name0">
    <dgm:varLst>
      <dgm:chMax val="7"/>
      <dgm:dir/>
      <dgm:animOne val="branch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Tx1" refType="w"/>
      <dgm:constr type="w" for="ch" forName="chLin1" refType="w" refFor="ch" refForName="parTx1" fact="1.38"/>
      <dgm:constr type="h" for="ch" forName="chLin1" refType="h"/>
      <dgm:constr type="w" for="ch" forName="spPre1" refType="w" fact="0.27"/>
      <dgm:constr type="w" for="ch" forName="spPost1" refType="w" fact="0.27"/>
      <dgm:constr type="h" for="ch" forName="spPre1" refType="h"/>
      <dgm:constr type="h" for="ch" forName="spPost1" refType="h"/>
      <dgm:constr type="primFontSz" for="ch" forName="parTx1" val="65"/>
      <dgm:constr type="primFontSz" for="des" forName="desTx1" refType="primFontSz" refFor="ch" refForName="parTx1" fact="0.78"/>
      <dgm:constr type="primFontSz" for="des" forName="desTx1" op="equ"/>
      <dgm:constr type="w" for="ch" forName="parTx2" refType="w"/>
      <dgm:constr type="w" for="ch" forName="chLin2" refType="w" refFor="ch" refForName="parTx2" fact="1.38"/>
      <dgm:constr type="h" for="ch" forName="chLin2" refType="h"/>
      <dgm:constr type="w" for="ch" forName="spPre2" refType="w" fact="0.54"/>
      <dgm:constr type="w" for="ch" forName="spPost2" refType="w" fact="0.54"/>
      <dgm:constr type="h" for="ch" forName="spPre2" refType="h"/>
      <dgm:constr type="h" for="ch" forName="spPost2" refType="h"/>
      <dgm:constr type="primFontSz" for="ch" forName="parTx2" refType="primFontSz" refFor="ch" refForName="parTx1" op="equ"/>
      <dgm:constr type="primFontSz" for="des" forName="desTx2" refType="primFontSz" refFor="des" refForName="desTx1" op="equ"/>
      <dgm:constr type="w" for="ch" forName="parTx3" refType="w"/>
      <dgm:constr type="w" for="ch" forName="chLin3" refType="w" refFor="ch" refForName="parTx3" fact="1.38"/>
      <dgm:constr type="h" for="ch" forName="chLin3" refType="h"/>
      <dgm:constr type="w" for="ch" forName="spPre3" refType="w" fact="0.54"/>
      <dgm:constr type="w" for="ch" forName="spPost3" refType="w" fact="0.54"/>
      <dgm:constr type="h" for="ch" forName="spPre3" refType="h"/>
      <dgm:constr type="h" for="ch" forName="spPost3" refType="h"/>
      <dgm:constr type="primFontSz" for="ch" forName="parTx3" refType="primFontSz" refFor="ch" refForName="parTx1" op="equ"/>
      <dgm:constr type="primFontSz" for="des" forName="desTx3" refType="primFontSz" refFor="des" refForName="desTx1" op="equ"/>
      <dgm:constr type="w" for="ch" forName="parTx4" refType="w"/>
      <dgm:constr type="w" for="ch" forName="chLin4" refType="w" refFor="ch" refForName="parTx4" fact="1.38"/>
      <dgm:constr type="h" for="ch" forName="chLin4" refType="h"/>
      <dgm:constr type="w" for="ch" forName="spPre4" refType="w" fact="0.54"/>
      <dgm:constr type="w" for="ch" forName="spPost4" refType="w" fact="0.54"/>
      <dgm:constr type="h" for="ch" forName="spPre4" refType="h"/>
      <dgm:constr type="h" for="ch" forName="spPost4" refType="h"/>
      <dgm:constr type="primFontSz" for="ch" forName="parTx4" refType="primFontSz" refFor="ch" refForName="parTx1" op="equ"/>
      <dgm:constr type="primFontSz" for="des" forName="desTx4" refType="primFontSz" refFor="des" refForName="desTx1" op="equ"/>
      <dgm:constr type="w" for="ch" forName="parTx5" refType="w"/>
      <dgm:constr type="w" for="ch" forName="chLin5" refType="w" refFor="ch" refForName="parTx5" fact="1.38"/>
      <dgm:constr type="h" for="ch" forName="chLin5" refType="h"/>
      <dgm:constr type="w" for="ch" forName="spPre5" refType="w" fact="0.54"/>
      <dgm:constr type="w" for="ch" forName="spPost5" refType="w" fact="0.54"/>
      <dgm:constr type="h" for="ch" forName="spPre5" refType="h"/>
      <dgm:constr type="h" for="ch" forName="spPost5" refType="h"/>
      <dgm:constr type="primFontSz" for="ch" forName="parTx5" refType="primFontSz" refFor="ch" refForName="parTx1" op="equ"/>
      <dgm:constr type="primFontSz" for="des" forName="desTx5" refType="primFontSz" refFor="des" refForName="desTx1" op="equ"/>
      <dgm:constr type="w" for="ch" forName="parTx6" refType="w"/>
      <dgm:constr type="w" for="ch" forName="chLin6" refType="w" refFor="ch" refForName="parTx6" fact="1.38"/>
      <dgm:constr type="h" for="ch" forName="chLin6" refType="h"/>
      <dgm:constr type="w" for="ch" forName="spPre6" refType="w" fact="0.54"/>
      <dgm:constr type="w" for="ch" forName="spPost6" refType="w" fact="0.54"/>
      <dgm:constr type="h" for="ch" forName="spPre6" refType="h"/>
      <dgm:constr type="h" for="ch" forName="spPost6" refType="h"/>
      <dgm:constr type="primFontSz" for="ch" forName="parTx6" refType="primFontSz" refFor="ch" refForName="parTx1" op="equ"/>
      <dgm:constr type="primFontSz" for="des" forName="desTx6" refType="primFontSz" refFor="des" refForName="desTx1" op="equ"/>
      <dgm:constr type="w" for="ch" forName="parTx7" refType="w"/>
      <dgm:constr type="w" for="ch" forName="chLin7" refType="w" refFor="ch" refForName="parTx7" fact="1.38"/>
      <dgm:constr type="h" for="ch" forName="chLin7" refType="h"/>
      <dgm:constr type="w" for="ch" forName="spPre7" refType="w" fact="0.54"/>
      <dgm:constr type="w" for="ch" forName="spPost7" refType="w" fact="0.54"/>
      <dgm:constr type="h" for="ch" forName="spPre7" refType="h"/>
      <dgm:constr type="h" for="ch" forName="spPost7" refType="h"/>
      <dgm:constr type="primFontSz" for="ch" forName="parTx7" refType="primFontSz" refFor="ch" refForName="parTx1" op="equ"/>
      <dgm:constr type="primFontSz" for="des" forName="desTx7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parTx1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">
            <dgm:if name="Name8" axis="ch" ptType="node" func="cnt" op="gte" val="1">
              <dgm:layoutNode name="spPre1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1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1" refType="w" fact="0.77"/>
                  <dgm:constr type="w" for="ch" forName="top1" refType="w" refFor="ch" refForName="txAndLines1" fact="0.78"/>
                </dgm:constrLst>
                <dgm:forEach name="Name9" axis="ch">
                  <dgm:forEach name="Name10" axis="self" ptType="parTrans">
                    <dgm:layoutNode name="Name11" styleLbl="parChTrans1D1">
                      <dgm:choose name="Name12">
                        <dgm:if name="Name1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1"/>
                          </dgm:alg>
                        </dgm:if>
                        <dgm:else name="Name1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1"/>
                            <dgm:param type="dstNode" val="anchor1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" axis="self" ptType="node">
                    <dgm:choose name="Name16">
                      <dgm:if name="Name17" axis="par ch" ptType="node node" func="cnt" op="equ" val="1">
                        <dgm:layoutNode name="top1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"/>
                    </dgm:choose>
                    <dgm:layoutNode name="txAndLines1">
                      <dgm:choose name="Name19">
                        <dgm:if name="Name20" func="var" arg="dir" op="equ" val="norm">
                          <dgm:alg type="lin"/>
                        </dgm:if>
                        <dgm:else name="Name2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22">
                        <dgm:if name="Name23" axis="root ch" ptType="all node" func="cnt" op="gte" val="2">
                          <dgm:constrLst>
                            <dgm:constr type="w" for="ch" forName="anchor1" refType="w"/>
                            <dgm:constr type="w" for="ch" forName="backup1" refType="w" fact="-1"/>
                            <dgm:constr type="w" for="ch" forName="preLine1" refType="w" fact="0.11"/>
                            <dgm:constr type="w" for="ch" forName="desTx1" refType="w" fact="0.78"/>
                            <dgm:constr type="w" for="ch" forName="postLine1" refType="w" fact="0.11"/>
                          </dgm:constrLst>
                        </dgm:if>
                        <dgm:else name="Name24">
                          <dgm:constrLst>
                            <dgm:constr type="w" for="ch" forName="anchor1" refType="w" fact="0.89"/>
                            <dgm:constr type="w" for="ch" forName="backup1" refType="w" fact="-0.89"/>
                            <dgm:constr type="w" for="ch" forName="preLine1" refType="w" fact="0.11"/>
                            <dgm:constr type="w" for="ch" forName="desTx1" refType="w" fact="0.78"/>
                          </dgm:constrLst>
                        </dgm:else>
                      </dgm:choose>
                      <dgm:layoutNode name="anchor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1" styleLbl="parChTrans1D1" moveWith="desTx1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1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25">
                        <dgm:if name="Name26" axis="root ch" ptType="all node" func="cnt" op="gte" val="2">
                          <dgm:layoutNode name="postLine1" styleLbl="parChTrans1D1" moveWith="desTx1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27"/>
                      </dgm:choose>
                    </dgm:layoutNode>
                  </dgm:forEach>
                  <dgm:choose name="Name28">
                    <dgm:if name="Name29" axis="root ch" ptType="all node" func="cnt" op="gte" val="2">
                      <dgm:forEach name="Name30" axis="self" ptType="parTrans">
                        <dgm:layoutNode name="Name31" styleLbl="parChTrans1D1">
                          <dgm:choose name="Name32">
                            <dgm:if name="Name3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2"/>
                                <dgm:param type="endSty" val="noArr"/>
                                <dgm:param type="dstNode" val="anchor1"/>
                              </dgm:alg>
                            </dgm:if>
                            <dgm:else name="Name3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2"/>
                                <dgm:param type="dstNode" val="anchor1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35"/>
                  </dgm:choose>
                </dgm:forEach>
              </dgm:layoutNode>
              <dgm:choose name="Name36">
                <dgm:if name="Name37" axis="root ch" ptType="all node" func="cnt" op="gte" val="2">
                  <dgm:layoutNode name="spPost1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38"/>
              </dgm:choose>
            </dgm:if>
            <dgm:else name="Name39"/>
          </dgm:choose>
        </dgm:if>
        <dgm:if name="Name40" axis="self" ptType="node" func="pos" op="equ" val="2">
          <dgm:layoutNode name="parTx2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41">
            <dgm:if name="Name42" axis="ch" ptType="node" func="cnt" op="gte" val="1">
              <dgm:layoutNode name="spPre2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2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2" refType="w" fact="0.77"/>
                  <dgm:constr type="w" for="ch" forName="top2" refType="w" refFor="ch" refForName="txAndLines2" fact="0.78"/>
                </dgm:constrLst>
                <dgm:forEach name="Name43" axis="ch">
                  <dgm:forEach name="Name44" axis="self" ptType="parTrans">
                    <dgm:layoutNode name="Name45" styleLbl="parChTrans1D1">
                      <dgm:choose name="Name46">
                        <dgm:if name="Name4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2"/>
                          </dgm:alg>
                        </dgm:if>
                        <dgm:else name="Name4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2"/>
                            <dgm:param type="dstNode" val="anchor2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49" axis="self" ptType="node">
                    <dgm:choose name="Name50">
                      <dgm:if name="Name51" axis="par ch" ptType="node node" func="cnt" op="equ" val="1">
                        <dgm:layoutNode name="top2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52"/>
                    </dgm:choose>
                    <dgm:layoutNode name="txAndLines2">
                      <dgm:choose name="Name53">
                        <dgm:if name="Name54" func="var" arg="dir" op="equ" val="norm">
                          <dgm:alg type="lin"/>
                        </dgm:if>
                        <dgm:else name="Name5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56">
                        <dgm:if name="Name57" axis="root ch" ptType="all node" func="cnt" op="gte" val="3">
                          <dgm:constrLst>
                            <dgm:constr type="w" for="ch" forName="anchor2" refType="w"/>
                            <dgm:constr type="w" for="ch" forName="backup2" refType="w" fact="-1"/>
                            <dgm:constr type="w" for="ch" forName="preLine2" refType="w" fact="0.11"/>
                            <dgm:constr type="w" for="ch" forName="desTx2" refType="w" fact="0.78"/>
                            <dgm:constr type="w" for="ch" forName="postLine2" refType="w" fact="0.11"/>
                          </dgm:constrLst>
                        </dgm:if>
                        <dgm:else name="Name58">
                          <dgm:constrLst>
                            <dgm:constr type="w" for="ch" forName="anchor2" refType="w" fact="0.89"/>
                            <dgm:constr type="w" for="ch" forName="backup2" refType="w" fact="-0.89"/>
                            <dgm:constr type="w" for="ch" forName="preLine2" refType="w" fact="0.11"/>
                            <dgm:constr type="w" for="ch" forName="desTx2" refType="w" fact="0.78"/>
                          </dgm:constrLst>
                        </dgm:else>
                      </dgm:choose>
                      <dgm:layoutNode name="anchor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2" styleLbl="parChTrans1D1" moveWith="desTx2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2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59">
                        <dgm:if name="Name60" axis="root ch" ptType="all node" func="cnt" op="gte" val="3">
                          <dgm:layoutNode name="postLine2" styleLbl="parChTrans1D1" moveWith="desTx2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61"/>
                      </dgm:choose>
                    </dgm:layoutNode>
                  </dgm:forEach>
                  <dgm:choose name="Name62">
                    <dgm:if name="Name63" axis="root ch" ptType="all node" func="cnt" op="gte" val="3">
                      <dgm:forEach name="Name64" axis="self" ptType="parTrans">
                        <dgm:layoutNode name="Name65" styleLbl="parChTrans1D1">
                          <dgm:choose name="Name66">
                            <dgm:if name="Name67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3"/>
                                <dgm:param type="endSty" val="noArr"/>
                                <dgm:param type="dstNode" val="anchor2"/>
                              </dgm:alg>
                            </dgm:if>
                            <dgm:else name="Name68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3"/>
                                <dgm:param type="dstNode" val="anchor2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69"/>
                  </dgm:choose>
                </dgm:forEach>
              </dgm:layoutNode>
              <dgm:choose name="Name70">
                <dgm:if name="Name71" axis="root ch" ptType="all node" func="cnt" op="gte" val="3">
                  <dgm:layoutNode name="spPost2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72"/>
              </dgm:choose>
            </dgm:if>
            <dgm:else name="Name73"/>
          </dgm:choose>
        </dgm:if>
        <dgm:if name="Name74" axis="self" ptType="node" func="pos" op="equ" val="3">
          <dgm:layoutNode name="parTx3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5">
            <dgm:if name="Name76" axis="ch" ptType="node" func="cnt" op="gte" val="1">
              <dgm:layoutNode name="spPre3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3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3" refType="w" fact="0.77"/>
                  <dgm:constr type="w" for="ch" forName="top3" refType="w" refFor="ch" refForName="txAndLines3" fact="0.78"/>
                </dgm:constrLst>
                <dgm:forEach name="Name77" axis="ch">
                  <dgm:forEach name="Name78" axis="self" ptType="parTrans">
                    <dgm:layoutNode name="Name79" styleLbl="parChTrans1D1">
                      <dgm:choose name="Name80">
                        <dgm:if name="Name81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3"/>
                          </dgm:alg>
                        </dgm:if>
                        <dgm:else name="Name82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3"/>
                            <dgm:param type="dstNode" val="anchor3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83" axis="self" ptType="node">
                    <dgm:choose name="Name84">
                      <dgm:if name="Name85" axis="par ch" ptType="node node" func="cnt" op="equ" val="1">
                        <dgm:layoutNode name="top3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86"/>
                    </dgm:choose>
                    <dgm:layoutNode name="txAndLines3">
                      <dgm:choose name="Name87">
                        <dgm:if name="Name88" func="var" arg="dir" op="equ" val="norm">
                          <dgm:alg type="lin"/>
                        </dgm:if>
                        <dgm:else name="Name89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90">
                        <dgm:if name="Name91" axis="root ch" ptType="all node" func="cnt" op="gte" val="4">
                          <dgm:constrLst>
                            <dgm:constr type="w" for="ch" forName="anchor3" refType="w"/>
                            <dgm:constr type="w" for="ch" forName="backup3" refType="w" fact="-1"/>
                            <dgm:constr type="w" for="ch" forName="preLine3" refType="w" fact="0.11"/>
                            <dgm:constr type="w" for="ch" forName="desTx3" refType="w" fact="0.78"/>
                            <dgm:constr type="w" for="ch" forName="postLine3" refType="w" fact="0.11"/>
                          </dgm:constrLst>
                        </dgm:if>
                        <dgm:else name="Name92">
                          <dgm:constrLst>
                            <dgm:constr type="w" for="ch" forName="anchor3" refType="w" fact="0.89"/>
                            <dgm:constr type="w" for="ch" forName="backup3" refType="w" fact="-0.89"/>
                            <dgm:constr type="w" for="ch" forName="preLine3" refType="w" fact="0.11"/>
                            <dgm:constr type="w" for="ch" forName="desTx3" refType="w" fact="0.78"/>
                          </dgm:constrLst>
                        </dgm:else>
                      </dgm:choose>
                      <dgm:layoutNode name="anchor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3" styleLbl="parChTrans1D1" moveWith="desTx3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3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93">
                        <dgm:if name="Name94" axis="root ch" ptType="all node" func="cnt" op="gte" val="4">
                          <dgm:layoutNode name="postLine3" styleLbl="parChTrans1D1" moveWith="desTx3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95"/>
                      </dgm:choose>
                    </dgm:layoutNode>
                  </dgm:forEach>
                  <dgm:choose name="Name96">
                    <dgm:if name="Name97" axis="root ch" ptType="all node" func="cnt" op="gte" val="4">
                      <dgm:forEach name="Name98" axis="self" ptType="parTrans">
                        <dgm:layoutNode name="Name99" styleLbl="parChTrans1D1">
                          <dgm:choose name="Name100">
                            <dgm:if name="Name101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4"/>
                                <dgm:param type="endSty" val="noArr"/>
                                <dgm:param type="dstNode" val="anchor3"/>
                              </dgm:alg>
                            </dgm:if>
                            <dgm:else name="Name102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4"/>
                                <dgm:param type="dstNode" val="anchor3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03"/>
                  </dgm:choose>
                </dgm:forEach>
              </dgm:layoutNode>
              <dgm:choose name="Name104">
                <dgm:if name="Name105" axis="root ch" ptType="all node" func="cnt" op="gte" val="4">
                  <dgm:layoutNode name="spPost3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06"/>
              </dgm:choose>
            </dgm:if>
            <dgm:else name="Name107"/>
          </dgm:choose>
        </dgm:if>
        <dgm:if name="Name108" axis="self" ptType="node" func="pos" op="equ" val="4">
          <dgm:layoutNode name="parTx4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09">
            <dgm:if name="Name110" axis="ch" ptType="node" func="cnt" op="gte" val="1">
              <dgm:layoutNode name="spPre4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4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4" refType="w" fact="0.77"/>
                  <dgm:constr type="w" for="ch" forName="top4" refType="w" refFor="ch" refForName="txAndLines4" fact="0.78"/>
                </dgm:constrLst>
                <dgm:forEach name="Name111" axis="ch">
                  <dgm:forEach name="Name112" axis="self" ptType="parTrans">
                    <dgm:layoutNode name="Name113" styleLbl="parChTrans1D1">
                      <dgm:choose name="Name114">
                        <dgm:if name="Name115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4"/>
                          </dgm:alg>
                        </dgm:if>
                        <dgm:else name="Name116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4"/>
                            <dgm:param type="dstNode" val="anchor4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17" axis="self" ptType="node">
                    <dgm:choose name="Name118">
                      <dgm:if name="Name119" axis="par ch" ptType="node node" func="cnt" op="equ" val="1">
                        <dgm:layoutNode name="top4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20"/>
                    </dgm:choose>
                    <dgm:layoutNode name="txAndLines4">
                      <dgm:choose name="Name121">
                        <dgm:if name="Name122" func="var" arg="dir" op="equ" val="norm">
                          <dgm:alg type="lin"/>
                        </dgm:if>
                        <dgm:else name="Name123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24">
                        <dgm:if name="Name125" axis="root ch" ptType="all node" func="cnt" op="gte" val="5">
                          <dgm:constrLst>
                            <dgm:constr type="w" for="ch" forName="anchor4" refType="w"/>
                            <dgm:constr type="w" for="ch" forName="backup4" refType="w" fact="-1"/>
                            <dgm:constr type="w" for="ch" forName="preLine4" refType="w" fact="0.11"/>
                            <dgm:constr type="w" for="ch" forName="desTx4" refType="w" fact="0.78"/>
                            <dgm:constr type="w" for="ch" forName="postLine4" refType="w" fact="0.11"/>
                          </dgm:constrLst>
                        </dgm:if>
                        <dgm:else name="Name126">
                          <dgm:constrLst>
                            <dgm:constr type="w" for="ch" forName="anchor4" refType="w" fact="0.89"/>
                            <dgm:constr type="w" for="ch" forName="backup4" refType="w" fact="-0.89"/>
                            <dgm:constr type="w" for="ch" forName="preLine4" refType="w" fact="0.11"/>
                            <dgm:constr type="w" for="ch" forName="desTx4" refType="w" fact="0.78"/>
                          </dgm:constrLst>
                        </dgm:else>
                      </dgm:choose>
                      <dgm:layoutNode name="anchor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4" styleLbl="parChTrans1D1" moveWith="desTx4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4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27">
                        <dgm:if name="Name128" axis="root ch" ptType="all node" func="cnt" op="gte" val="5">
                          <dgm:layoutNode name="postLine4" styleLbl="parChTrans1D1" moveWith="desTx4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29"/>
                      </dgm:choose>
                    </dgm:layoutNode>
                  </dgm:forEach>
                  <dgm:choose name="Name130">
                    <dgm:if name="Name131" axis="root ch" ptType="all node" func="cnt" op="gte" val="5">
                      <dgm:forEach name="Name132" axis="self" ptType="parTrans">
                        <dgm:layoutNode name="Name133" styleLbl="parChTrans1D1">
                          <dgm:choose name="Name134">
                            <dgm:if name="Name135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5"/>
                                <dgm:param type="endSty" val="noArr"/>
                                <dgm:param type="dstNode" val="anchor4"/>
                              </dgm:alg>
                            </dgm:if>
                            <dgm:else name="Name136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5"/>
                                <dgm:param type="dstNode" val="anchor4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37"/>
                  </dgm:choose>
                </dgm:forEach>
              </dgm:layoutNode>
              <dgm:choose name="Name138">
                <dgm:if name="Name139" axis="root ch" ptType="all node" func="cnt" op="gte" val="5">
                  <dgm:layoutNode name="spPost4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40"/>
              </dgm:choose>
            </dgm:if>
            <dgm:else name="Name141"/>
          </dgm:choose>
        </dgm:if>
        <dgm:if name="Name142" axis="self" ptType="node" func="pos" op="equ" val="5">
          <dgm:layoutNode name="parTx5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43">
            <dgm:if name="Name144" axis="ch" ptType="node" func="cnt" op="gte" val="1">
              <dgm:layoutNode name="spPre5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5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5" refType="w" fact="0.77"/>
                  <dgm:constr type="w" for="ch" forName="top5" refType="w" refFor="ch" refForName="txAndLines5" fact="0.78"/>
                </dgm:constrLst>
                <dgm:forEach name="Name145" axis="ch">
                  <dgm:forEach name="Name146" axis="self" ptType="parTrans">
                    <dgm:layoutNode name="Name147" styleLbl="parChTrans1D1">
                      <dgm:choose name="Name148">
                        <dgm:if name="Name149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5"/>
                          </dgm:alg>
                        </dgm:if>
                        <dgm:else name="Name150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5"/>
                            <dgm:param type="dstNode" val="anchor5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1" axis="self" ptType="node">
                    <dgm:choose name="Name152">
                      <dgm:if name="Name153" axis="par ch" ptType="node node" func="cnt" op="equ" val="1">
                        <dgm:layoutNode name="top5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54"/>
                    </dgm:choose>
                    <dgm:layoutNode name="txAndLines5">
                      <dgm:choose name="Name155">
                        <dgm:if name="Name156" func="var" arg="dir" op="equ" val="norm">
                          <dgm:alg type="lin"/>
                        </dgm:if>
                        <dgm:else name="Name157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58">
                        <dgm:if name="Name159" axis="root ch" ptType="all node" func="cnt" op="gte" val="6">
                          <dgm:constrLst>
                            <dgm:constr type="w" for="ch" forName="anchor5" refType="w"/>
                            <dgm:constr type="w" for="ch" forName="backup5" refType="w" fact="-1"/>
                            <dgm:constr type="w" for="ch" forName="preLine5" refType="w" fact="0.11"/>
                            <dgm:constr type="w" for="ch" forName="desTx5" refType="w" fact="0.78"/>
                            <dgm:constr type="w" for="ch" forName="postLine5" refType="w" fact="0.11"/>
                          </dgm:constrLst>
                        </dgm:if>
                        <dgm:else name="Name160">
                          <dgm:constrLst>
                            <dgm:constr type="w" for="ch" forName="anchor5" refType="w" fact="0.89"/>
                            <dgm:constr type="w" for="ch" forName="backup5" refType="w" fact="-0.89"/>
                            <dgm:constr type="w" for="ch" forName="preLine5" refType="w" fact="0.11"/>
                            <dgm:constr type="w" for="ch" forName="desTx5" refType="w" fact="0.78"/>
                          </dgm:constrLst>
                        </dgm:else>
                      </dgm:choose>
                      <dgm:layoutNode name="anchor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5" styleLbl="parChTrans1D1" moveWith="desTx5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5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61">
                        <dgm:if name="Name162" axis="root ch" ptType="all node" func="cnt" op="gte" val="6">
                          <dgm:layoutNode name="postLine5" styleLbl="parChTrans1D1" moveWith="desTx5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63"/>
                      </dgm:choose>
                    </dgm:layoutNode>
                  </dgm:forEach>
                  <dgm:choose name="Name164">
                    <dgm:if name="Name165" axis="root ch" ptType="all node" func="cnt" op="gte" val="6">
                      <dgm:forEach name="Name166" axis="self" ptType="parTrans">
                        <dgm:layoutNode name="Name167" styleLbl="parChTrans1D1">
                          <dgm:choose name="Name168">
                            <dgm:if name="Name169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6"/>
                                <dgm:param type="endSty" val="noArr"/>
                                <dgm:param type="dstNode" val="anchor5"/>
                              </dgm:alg>
                            </dgm:if>
                            <dgm:else name="Name170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6"/>
                                <dgm:param type="dstNode" val="anchor5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71"/>
                  </dgm:choose>
                </dgm:forEach>
              </dgm:layoutNode>
              <dgm:choose name="Name172">
                <dgm:if name="Name173" axis="root ch" ptType="all node" func="cnt" op="gte" val="6">
                  <dgm:layoutNode name="spPost5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74"/>
              </dgm:choose>
            </dgm:if>
            <dgm:else name="Name175"/>
          </dgm:choose>
        </dgm:if>
        <dgm:if name="Name176" axis="self" ptType="node" func="pos" op="equ" val="6">
          <dgm:layoutNode name="parTx6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77">
            <dgm:if name="Name178" axis="ch" ptType="node" func="cnt" op="gte" val="1">
              <dgm:layoutNode name="spPre6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6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6" refType="w" fact="0.77"/>
                  <dgm:constr type="w" for="ch" forName="top6" refType="w" refFor="ch" refForName="txAndLines6" fact="0.78"/>
                </dgm:constrLst>
                <dgm:forEach name="Name179" axis="ch">
                  <dgm:forEach name="Name180" axis="self" ptType="parTrans">
                    <dgm:layoutNode name="Name181" styleLbl="parChTrans1D1">
                      <dgm:choose name="Name182">
                        <dgm:if name="Name18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6"/>
                          </dgm:alg>
                        </dgm:if>
                        <dgm:else name="Name18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6"/>
                            <dgm:param type="dstNode" val="anchor6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85" axis="self" ptType="node">
                    <dgm:choose name="Name186">
                      <dgm:if name="Name187" axis="par ch" ptType="node node" func="cnt" op="equ" val="1">
                        <dgm:layoutNode name="top6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8"/>
                    </dgm:choose>
                    <dgm:layoutNode name="txAndLines6">
                      <dgm:choose name="Name189">
                        <dgm:if name="Name190" func="var" arg="dir" op="equ" val="norm">
                          <dgm:alg type="lin"/>
                        </dgm:if>
                        <dgm:else name="Name19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92">
                        <dgm:if name="Name193" axis="root ch" ptType="all node" func="cnt" op="gte" val="7">
                          <dgm:constrLst>
                            <dgm:constr type="w" for="ch" forName="anchor6" refType="w"/>
                            <dgm:constr type="w" for="ch" forName="backup6" refType="w" fact="-1"/>
                            <dgm:constr type="w" for="ch" forName="preLine6" refType="w" fact="0.11"/>
                            <dgm:constr type="w" for="ch" forName="desTx6" refType="w" fact="0.78"/>
                            <dgm:constr type="w" for="ch" forName="postLine6" refType="w" fact="0.11"/>
                          </dgm:constrLst>
                        </dgm:if>
                        <dgm:else name="Name194">
                          <dgm:constrLst>
                            <dgm:constr type="w" for="ch" forName="anchor6" refType="w" fact="0.89"/>
                            <dgm:constr type="w" for="ch" forName="backup6" refType="w" fact="-0.89"/>
                            <dgm:constr type="w" for="ch" forName="preLine6" refType="w" fact="0.11"/>
                            <dgm:constr type="w" for="ch" forName="desTx6" refType="w" fact="0.78"/>
                          </dgm:constrLst>
                        </dgm:else>
                      </dgm:choose>
                      <dgm:layoutNode name="anchor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6" styleLbl="parChTrans1D1" moveWith="desTx6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6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95">
                        <dgm:if name="Name196" axis="root ch" ptType="all node" func="cnt" op="gte" val="7">
                          <dgm:layoutNode name="postLine6" styleLbl="parChTrans1D1" moveWith="desTx6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97"/>
                      </dgm:choose>
                    </dgm:layoutNode>
                  </dgm:forEach>
                  <dgm:choose name="Name198">
                    <dgm:if name="Name199" axis="root ch" ptType="all node" func="cnt" op="gte" val="7">
                      <dgm:forEach name="Name200" axis="self" ptType="parTrans">
                        <dgm:layoutNode name="Name201" styleLbl="parChTrans1D1">
                          <dgm:choose name="Name202">
                            <dgm:if name="Name20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7"/>
                                <dgm:param type="endSty" val="noArr"/>
                                <dgm:param type="dstNode" val="anchor6"/>
                              </dgm:alg>
                            </dgm:if>
                            <dgm:else name="Name20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7"/>
                                <dgm:param type="dstNode" val="anchor6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205"/>
                  </dgm:choose>
                </dgm:forEach>
              </dgm:layoutNode>
              <dgm:choose name="Name206">
                <dgm:if name="Name207" axis="root ch" ptType="all node" func="cnt" op="gte" val="7">
                  <dgm:layoutNode name="spPost6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208"/>
              </dgm:choose>
            </dgm:if>
            <dgm:else name="Name209"/>
          </dgm:choose>
        </dgm:if>
        <dgm:if name="Name210" axis="self" ptType="node" func="pos" op="equ" val="7">
          <dgm:layoutNode name="parTx7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211">
            <dgm:if name="Name212" axis="ch" ptType="node" func="cnt" op="gte" val="1">
              <dgm:layoutNode name="spPre7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7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7" refType="w" fact="0.77"/>
                  <dgm:constr type="w" for="ch" forName="top7" refType="w" refFor="ch" refForName="txAndLines7" fact="0.78"/>
                </dgm:constrLst>
                <dgm:forEach name="Name213" axis="ch">
                  <dgm:forEach name="Name214" axis="self" ptType="parTrans">
                    <dgm:layoutNode name="Name215" styleLbl="parChTrans1D1">
                      <dgm:choose name="Name216">
                        <dgm:if name="Name21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7"/>
                          </dgm:alg>
                        </dgm:if>
                        <dgm:else name="Name21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7"/>
                            <dgm:param type="dstNode" val="anchor7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219" axis="self" ptType="node">
                    <dgm:choose name="Name220">
                      <dgm:if name="Name221" axis="par ch" ptType="node node" func="cnt" op="equ" val="1">
                        <dgm:layoutNode name="top7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222"/>
                    </dgm:choose>
                    <dgm:layoutNode name="txAndLines7">
                      <dgm:choose name="Name223">
                        <dgm:if name="Name224" func="var" arg="dir" op="equ" val="norm">
                          <dgm:alg type="lin"/>
                        </dgm:if>
                        <dgm:else name="Name22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w" for="ch" forName="anchor7" refType="w" fact="0.89"/>
                        <dgm:constr type="w" for="ch" forName="backup7" refType="w" fact="-0.89"/>
                        <dgm:constr type="w" for="ch" forName="preLine7" refType="w" fact="0.11"/>
                        <dgm:constr type="w" for="ch" forName="desTx7" refType="w" fact="0.78"/>
                      </dgm:constrLst>
                      <dgm:layoutNode name="anchor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7" styleLbl="parChTrans1D1" moveWith="desTx7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7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</dgm:layoutNode>
                  </dgm:forEach>
                </dgm:forEach>
              </dgm:layoutNode>
            </dgm:if>
            <dgm:else name="Name226"/>
          </dgm:choose>
        </dgm:if>
        <dgm:else name="Name227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3607" cy="339725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5625496" y="1"/>
            <a:ext cx="4303607" cy="339725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r">
              <a:defRPr sz="1200"/>
            </a:lvl1pPr>
          </a:lstStyle>
          <a:p>
            <a:fld id="{D6703CF7-0F21-4C3D-8099-D33B59BE422F}" type="datetimeFigureOut">
              <a:rPr lang="tr-TR" smtClean="0"/>
              <a:pPr/>
              <a:t>21.10.2019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6453597"/>
            <a:ext cx="4303607" cy="339725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5625496" y="6453597"/>
            <a:ext cx="4303607" cy="339725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r">
              <a:defRPr sz="1200"/>
            </a:lvl1pPr>
          </a:lstStyle>
          <a:p>
            <a:fld id="{EAA6AB6D-5BCE-405C-92A5-3F5F08268D5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3702641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3607" cy="339725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5625496" y="1"/>
            <a:ext cx="4303607" cy="339725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r">
              <a:defRPr sz="1200"/>
            </a:lvl1pPr>
          </a:lstStyle>
          <a:p>
            <a:fld id="{D96B2BE1-D81B-4252-A556-6AC0C44853F4}" type="datetimeFigureOut">
              <a:rPr lang="tr-TR" smtClean="0"/>
              <a:pPr/>
              <a:t>21.10.2019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2698750" y="509588"/>
            <a:ext cx="4533900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0" tIns="45715" rIns="91430" bIns="45715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993141" y="3227388"/>
            <a:ext cx="7945120" cy="3057525"/>
          </a:xfrm>
          <a:prstGeom prst="rect">
            <a:avLst/>
          </a:prstGeom>
        </p:spPr>
        <p:txBody>
          <a:bodyPr vert="horz" lIns="91430" tIns="45715" rIns="91430" bIns="45715" rtlCol="0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6453597"/>
            <a:ext cx="4303607" cy="339725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5625496" y="6453597"/>
            <a:ext cx="4303607" cy="339725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r">
              <a:defRPr sz="1200"/>
            </a:lvl1pPr>
          </a:lstStyle>
          <a:p>
            <a:fld id="{5AC7F93D-D134-4AD7-B1A4-A5202F41D9FC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289995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54645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973695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136296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24303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104148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519698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637373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446634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119608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419010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631532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136094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434666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325295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612434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1317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537460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850717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324117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7483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Dik Üçgen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grpSp>
        <p:nvGrpSpPr>
          <p:cNvPr id="2" name="1 Grup"/>
          <p:cNvGrpSpPr/>
          <p:nvPr/>
        </p:nvGrpSpPr>
        <p:grpSpPr>
          <a:xfrm>
            <a:off x="-5019" y="4953000"/>
            <a:ext cx="12197020" cy="1912088"/>
            <a:chOff x="-3765" y="4832896"/>
            <a:chExt cx="9147765" cy="2032192"/>
          </a:xfrm>
        </p:grpSpPr>
        <p:sp>
          <p:nvSpPr>
            <p:cNvPr id="7" name="6 Serbest Form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7 Serbest Form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10 Serbest Form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Düz Bağlayıcı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F13B997-D7A0-4FFE-A957-9B6E6A5DE94A}" type="datetime1">
              <a:rPr lang="tr-TR" smtClean="0"/>
              <a:pPr/>
              <a:t>21.10.2019</a:t>
            </a:fld>
            <a:endParaRPr lang="tr-TR"/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27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9417979-3727-4F8B-9C23-985892840EC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EDDB27-93C2-4B34-B6DE-48CD17209503}" type="datetime1">
              <a:rPr lang="tr-TR" smtClean="0"/>
              <a:pPr/>
              <a:t>21.10.2019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417979-3727-4F8B-9C23-985892840EC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8E86E5-0E7E-4337-8FDE-3D9B2DA5DF1A}" type="datetime1">
              <a:rPr lang="tr-TR" smtClean="0"/>
              <a:pPr/>
              <a:t>21.10.2019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417979-3727-4F8B-9C23-985892840EC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4FF24B-F64D-4A07-9B92-F3E42A5EEBE8}" type="datetime1">
              <a:rPr lang="tr-TR" smtClean="0"/>
              <a:pPr/>
              <a:t>21.10.2019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417979-3727-4F8B-9C23-985892840ECF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6 Başlık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09EF1B-19D1-424E-807E-AB1D3A1ECE1C}" type="datetime1">
              <a:rPr lang="tr-TR" smtClean="0"/>
              <a:pPr/>
              <a:t>21.10.2019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417979-3727-4F8B-9C23-985892840ECF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6 Köşeli Çift Ayraç"/>
          <p:cNvSpPr/>
          <p:nvPr/>
        </p:nvSpPr>
        <p:spPr>
          <a:xfrm>
            <a:off x="4848907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7 Köşeli Çift Ayraç"/>
          <p:cNvSpPr/>
          <p:nvPr/>
        </p:nvSpPr>
        <p:spPr>
          <a:xfrm>
            <a:off x="4600352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7D2782-C120-4193-A6FC-F2E850ABFFFC}" type="datetime1">
              <a:rPr lang="tr-TR" smtClean="0"/>
              <a:pPr/>
              <a:t>21.10.2019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417979-3727-4F8B-9C23-985892840ECF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Başlık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73E1A9-A6E2-4A0E-9741-9627BF4BB648}" type="datetime1">
              <a:rPr lang="tr-TR" smtClean="0"/>
              <a:pPr/>
              <a:t>21.10.2019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417979-3727-4F8B-9C23-985892840EC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E49529-BA00-4E50-A6F7-AF28E2474665}" type="datetime1">
              <a:rPr lang="tr-TR" smtClean="0"/>
              <a:pPr/>
              <a:t>21.10.2019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417979-3727-4F8B-9C23-985892840ECF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6" name="5 Başlık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DA4828-598D-4692-8727-C5F06B734553}" type="datetime1">
              <a:rPr lang="tr-TR" smtClean="0"/>
              <a:pPr/>
              <a:t>21.10.2019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417979-3727-4F8B-9C23-985892840EC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</p:spPr>
        <p:txBody>
          <a:bodyPr/>
          <a:lstStyle>
            <a:extLst/>
          </a:lstStyle>
          <a:p>
            <a:fld id="{5675DCC9-4514-4AD3-929A-531D78545C53}" type="datetime1">
              <a:rPr lang="tr-TR" smtClean="0"/>
              <a:pPr/>
              <a:t>21.10.2019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417979-3727-4F8B-9C23-985892840EC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5DE1258-A5F1-41E9-8A40-973C5D85EFE3}" type="datetime1">
              <a:rPr lang="tr-TR" smtClean="0"/>
              <a:pPr/>
              <a:t>21.10.2019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9417979-3727-4F8B-9C23-985892840ECF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955249" y="5001994"/>
            <a:ext cx="5069337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8 Serbest Form"/>
          <p:cNvSpPr>
            <a:spLocks/>
          </p:cNvSpPr>
          <p:nvPr/>
        </p:nvSpPr>
        <p:spPr bwMode="auto">
          <a:xfrm>
            <a:off x="-71414" y="5785023"/>
            <a:ext cx="5069337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9 Dik Üçgen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10 Düz Bağlayıcı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Köşeli Çift Ayraç"/>
          <p:cNvSpPr/>
          <p:nvPr/>
        </p:nvSpPr>
        <p:spPr>
          <a:xfrm>
            <a:off x="11552149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12 Köşeli Çift Ayraç"/>
          <p:cNvSpPr/>
          <p:nvPr/>
        </p:nvSpPr>
        <p:spPr>
          <a:xfrm>
            <a:off x="11303595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Serbest Form"/>
          <p:cNvSpPr>
            <a:spLocks/>
          </p:cNvSpPr>
          <p:nvPr/>
        </p:nvSpPr>
        <p:spPr bwMode="auto">
          <a:xfrm>
            <a:off x="955249" y="5001994"/>
            <a:ext cx="5069337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Serbest Form"/>
          <p:cNvSpPr>
            <a:spLocks/>
          </p:cNvSpPr>
          <p:nvPr/>
        </p:nvSpPr>
        <p:spPr bwMode="auto">
          <a:xfrm>
            <a:off x="-71414" y="5785023"/>
            <a:ext cx="5069337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13 Dik Üçgen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14 Düz Bağlayıcı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Başlık Yer Tutucusu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29 Metin Yer Tutucusu"/>
          <p:cNvSpPr>
            <a:spLocks noGrp="1"/>
          </p:cNvSpPr>
          <p:nvPr>
            <p:ph type="body" idx="1"/>
          </p:nvPr>
        </p:nvSpPr>
        <p:spPr>
          <a:xfrm>
            <a:off x="609600" y="1481329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1648521-9B84-4D1C-B1E6-B9682E00C5B9}" type="datetime1">
              <a:rPr lang="tr-TR" smtClean="0"/>
              <a:pPr/>
              <a:t>21.10.2019</a:t>
            </a:fld>
            <a:endParaRPr lang="tr-TR"/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9417979-3727-4F8B-9C23-985892840ECF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4" r:id="rId1"/>
    <p:sldLayoutId id="2147484115" r:id="rId2"/>
    <p:sldLayoutId id="2147484116" r:id="rId3"/>
    <p:sldLayoutId id="2147484117" r:id="rId4"/>
    <p:sldLayoutId id="2147484118" r:id="rId5"/>
    <p:sldLayoutId id="2147484119" r:id="rId6"/>
    <p:sldLayoutId id="2147484120" r:id="rId7"/>
    <p:sldLayoutId id="2147484121" r:id="rId8"/>
    <p:sldLayoutId id="2147484122" r:id="rId9"/>
    <p:sldLayoutId id="2147484123" r:id="rId10"/>
    <p:sldLayoutId id="2147484124" r:id="rId11"/>
  </p:sldLayoutIdLst>
  <p:transition spd="slow">
    <p:fad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Relationship Id="rId9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20.png"/><Relationship Id="rId7" Type="http://schemas.openxmlformats.org/officeDocument/2006/relationships/diagramColors" Target="../diagrams/colors1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image" Target="../media/image20.png"/><Relationship Id="rId7" Type="http://schemas.openxmlformats.org/officeDocument/2006/relationships/diagramColors" Target="../diagrams/colors1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4" Type="http://schemas.openxmlformats.org/officeDocument/2006/relationships/diagramData" Target="../diagrams/data11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3" Type="http://schemas.openxmlformats.org/officeDocument/2006/relationships/image" Target="../media/image20.png"/><Relationship Id="rId7" Type="http://schemas.openxmlformats.org/officeDocument/2006/relationships/diagramColors" Target="../diagrams/colors1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2.xml"/><Relationship Id="rId5" Type="http://schemas.openxmlformats.org/officeDocument/2006/relationships/diagramLayout" Target="../diagrams/layout12.xml"/><Relationship Id="rId10" Type="http://schemas.openxmlformats.org/officeDocument/2006/relationships/image" Target="../media/image24.png"/><Relationship Id="rId4" Type="http://schemas.openxmlformats.org/officeDocument/2006/relationships/diagramData" Target="../diagrams/data12.xml"/><Relationship Id="rId9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4.xml"/><Relationship Id="rId3" Type="http://schemas.openxmlformats.org/officeDocument/2006/relationships/image" Target="../media/image20.png"/><Relationship Id="rId7" Type="http://schemas.openxmlformats.org/officeDocument/2006/relationships/diagramColors" Target="../diagrams/colors1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4.xml"/><Relationship Id="rId5" Type="http://schemas.openxmlformats.org/officeDocument/2006/relationships/diagramLayout" Target="../diagrams/layout14.xml"/><Relationship Id="rId4" Type="http://schemas.openxmlformats.org/officeDocument/2006/relationships/diagramData" Target="../diagrams/data14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4.png"/><Relationship Id="rId4" Type="http://schemas.openxmlformats.org/officeDocument/2006/relationships/diagramData" Target="../diagrams/data1.xml"/><Relationship Id="rId9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diagramLayout" Target="../diagrams/layout16.xml"/><Relationship Id="rId7" Type="http://schemas.openxmlformats.org/officeDocument/2006/relationships/image" Target="../media/image22.png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Relationship Id="rId9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Relationship Id="rId9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1.xml"/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12" Type="http://schemas.microsoft.com/office/2007/relationships/diagramDrawing" Target="../diagrams/drawing2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0.xml"/><Relationship Id="rId11" Type="http://schemas.openxmlformats.org/officeDocument/2006/relationships/diagramColors" Target="../diagrams/colors21.xml"/><Relationship Id="rId5" Type="http://schemas.openxmlformats.org/officeDocument/2006/relationships/diagramQuickStyle" Target="../diagrams/quickStyle20.xml"/><Relationship Id="rId10" Type="http://schemas.openxmlformats.org/officeDocument/2006/relationships/diagramQuickStyle" Target="../diagrams/quickStyle21.xml"/><Relationship Id="rId4" Type="http://schemas.openxmlformats.org/officeDocument/2006/relationships/diagramLayout" Target="../diagrams/layout20.xml"/><Relationship Id="rId9" Type="http://schemas.openxmlformats.org/officeDocument/2006/relationships/diagramLayout" Target="../diagrams/layout2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diagramData" Target="../diagrams/data22.xml"/><Relationship Id="rId7" Type="http://schemas.microsoft.com/office/2007/relationships/diagramDrawing" Target="../diagrams/drawing2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2.xml"/><Relationship Id="rId5" Type="http://schemas.openxmlformats.org/officeDocument/2006/relationships/diagramQuickStyle" Target="../diagrams/quickStyle22.xml"/><Relationship Id="rId10" Type="http://schemas.openxmlformats.org/officeDocument/2006/relationships/image" Target="../media/image31.png"/><Relationship Id="rId4" Type="http://schemas.openxmlformats.org/officeDocument/2006/relationships/diagramLayout" Target="../diagrams/layout22.xml"/><Relationship Id="rId9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7" Type="http://schemas.openxmlformats.org/officeDocument/2006/relationships/image" Target="../media/image20.png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4.xml"/><Relationship Id="rId7" Type="http://schemas.microsoft.com/office/2007/relationships/diagramDrawing" Target="../diagrams/drawing24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4.xml"/><Relationship Id="rId5" Type="http://schemas.openxmlformats.org/officeDocument/2006/relationships/diagramQuickStyle" Target="../diagrams/quickStyle24.xml"/><Relationship Id="rId4" Type="http://schemas.openxmlformats.org/officeDocument/2006/relationships/diagramLayout" Target="../diagrams/layout2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10" Type="http://schemas.openxmlformats.org/officeDocument/2006/relationships/image" Target="../media/image4.png"/><Relationship Id="rId4" Type="http://schemas.openxmlformats.org/officeDocument/2006/relationships/diagramData" Target="../diagrams/data2.xml"/><Relationship Id="rId9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4.png"/><Relationship Id="rId4" Type="http://schemas.openxmlformats.org/officeDocument/2006/relationships/diagramLayout" Target="../diagrams/layout3.xml"/><Relationship Id="rId9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4.png"/><Relationship Id="rId4" Type="http://schemas.openxmlformats.org/officeDocument/2006/relationships/diagramLayout" Target="../diagrams/layout4.xml"/><Relationship Id="rId9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10" Type="http://schemas.openxmlformats.org/officeDocument/2006/relationships/image" Target="../media/image11.png"/><Relationship Id="rId4" Type="http://schemas.openxmlformats.org/officeDocument/2006/relationships/diagramLayout" Target="../diagrams/layout5.xml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10" Type="http://schemas.openxmlformats.org/officeDocument/2006/relationships/image" Target="../media/image16.png"/><Relationship Id="rId4" Type="http://schemas.openxmlformats.org/officeDocument/2006/relationships/diagramLayout" Target="../diagrams/layout7.xml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17.jpe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10" Type="http://schemas.openxmlformats.org/officeDocument/2006/relationships/image" Target="../media/image19.png"/><Relationship Id="rId4" Type="http://schemas.openxmlformats.org/officeDocument/2006/relationships/diagramData" Target="../diagrams/data8.xml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SUS\Desktop\8190821423b6ae5349e76b06feb28cec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01842" y="1411014"/>
            <a:ext cx="7620000" cy="5257800"/>
          </a:xfrm>
          <a:prstGeom prst="rect">
            <a:avLst/>
          </a:prstGeom>
          <a:noFill/>
        </p:spPr>
      </p:pic>
      <p:pic>
        <p:nvPicPr>
          <p:cNvPr id="4" name="Picture 2" descr="MEB ile ilgili görsel sonuc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59217"/>
            <a:ext cx="1331112" cy="1331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Resi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0418" y="204952"/>
            <a:ext cx="2382349" cy="1587395"/>
          </a:xfrm>
          <a:prstGeom prst="rect">
            <a:avLst/>
          </a:prstGeom>
        </p:spPr>
      </p:pic>
      <p:sp>
        <p:nvSpPr>
          <p:cNvPr id="6" name="5 Dikdörtgen"/>
          <p:cNvSpPr/>
          <p:nvPr/>
        </p:nvSpPr>
        <p:spPr>
          <a:xfrm>
            <a:off x="8029905" y="4303987"/>
            <a:ext cx="367336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r-TR" sz="8000" b="1" dirty="0" smtClean="0">
                <a:solidFill>
                  <a:srgbClr val="FF05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HEGİP</a:t>
            </a:r>
            <a:endParaRPr lang="tr-TR" sz="8000" dirty="0">
              <a:solidFill>
                <a:srgbClr val="FF050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6 Oval"/>
          <p:cNvSpPr/>
          <p:nvPr/>
        </p:nvSpPr>
        <p:spPr>
          <a:xfrm>
            <a:off x="779206" y="2885089"/>
            <a:ext cx="2909924" cy="3657599"/>
          </a:xfrm>
          <a:prstGeom prst="ellipse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11624607"/>
              <a:satOff val="-37145"/>
              <a:lumOff val="-9412"/>
              <a:alphaOff val="0"/>
            </a:schemeClr>
          </a:fillRef>
          <a:effectRef idx="1">
            <a:schemeClr val="accent3">
              <a:hueOff val="11624607"/>
              <a:satOff val="-37145"/>
              <a:lumOff val="-9412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7 Oval"/>
          <p:cNvSpPr/>
          <p:nvPr/>
        </p:nvSpPr>
        <p:spPr>
          <a:xfrm>
            <a:off x="1544270" y="3503742"/>
            <a:ext cx="2040508" cy="1868503"/>
          </a:xfrm>
          <a:prstGeom prst="ellipse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5812304"/>
              <a:satOff val="-18573"/>
              <a:lumOff val="-4706"/>
              <a:alphaOff val="0"/>
            </a:schemeClr>
          </a:fillRef>
          <a:effectRef idx="1">
            <a:schemeClr val="accent3">
              <a:hueOff val="5812304"/>
              <a:satOff val="-18573"/>
              <a:lumOff val="-4706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8 Oval"/>
          <p:cNvSpPr/>
          <p:nvPr/>
        </p:nvSpPr>
        <p:spPr>
          <a:xfrm>
            <a:off x="2425026" y="3888590"/>
            <a:ext cx="759609" cy="856831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rgbClr r="0" g="0" b="0"/>
          </a:lnRef>
          <a:fillRef idx="1">
            <a:scrgbClr r="0" g="0" b="0"/>
          </a:fillRef>
          <a:effectRef idx="1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0" name="9 Grup"/>
          <p:cNvGrpSpPr/>
          <p:nvPr/>
        </p:nvGrpSpPr>
        <p:grpSpPr>
          <a:xfrm>
            <a:off x="2243889" y="678605"/>
            <a:ext cx="7688387" cy="1717066"/>
            <a:chOff x="1762224" y="-86138"/>
            <a:chExt cx="8145656" cy="1717066"/>
          </a:xfrm>
        </p:grpSpPr>
        <p:sp>
          <p:nvSpPr>
            <p:cNvPr id="11" name="10 Dikdörtgen"/>
            <p:cNvSpPr/>
            <p:nvPr/>
          </p:nvSpPr>
          <p:spPr>
            <a:xfrm>
              <a:off x="1762224" y="-86138"/>
              <a:ext cx="8145656" cy="1717066"/>
            </a:xfrm>
            <a:prstGeom prst="rect">
              <a:avLst/>
            </a:prstGeom>
          </p:spPr>
          <p:style>
            <a:lnRef idx="1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11 Dikdörtgen"/>
            <p:cNvSpPr/>
            <p:nvPr/>
          </p:nvSpPr>
          <p:spPr>
            <a:xfrm>
              <a:off x="1762224" y="-86138"/>
              <a:ext cx="8145656" cy="17170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84480" tIns="50800" rIns="50800" bIns="50800" numCol="1" spcCol="1270" anchor="ctr" anchorCtr="0">
              <a:noAutofit/>
            </a:bodyPr>
            <a:lstStyle/>
            <a:p>
              <a:pPr lvl="0" algn="ctr" defTabSz="1778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4000" b="1" kern="1200" dirty="0" smtClean="0">
                  <a:solidFill>
                    <a:srgbClr val="FF050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</a:t>
              </a:r>
              <a:r>
                <a:rPr lang="tr-TR" sz="4000" b="1" kern="1200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AKKARİ </a:t>
              </a:r>
              <a:r>
                <a:rPr lang="tr-TR" sz="4000" b="1" kern="1200" dirty="0" smtClean="0">
                  <a:solidFill>
                    <a:srgbClr val="FF050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</a:t>
              </a:r>
              <a:r>
                <a:rPr lang="tr-TR" sz="4000" b="1" kern="1200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ĞİTİMİNİ </a:t>
              </a:r>
              <a:r>
                <a:rPr lang="tr-TR" sz="4000" b="1" kern="1200" dirty="0" smtClean="0">
                  <a:solidFill>
                    <a:srgbClr val="FF050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tr-TR" sz="4000" b="1" kern="1200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ELİŞTİRME VE </a:t>
              </a:r>
              <a:r>
                <a:rPr lang="tr-TR" sz="4000" b="1" kern="1200" dirty="0" smtClean="0">
                  <a:solidFill>
                    <a:srgbClr val="FF050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İ</a:t>
              </a:r>
              <a:r>
                <a:rPr lang="tr-TR" sz="4000" b="1" kern="1200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ZLEME </a:t>
              </a:r>
              <a:r>
                <a:rPr lang="tr-TR" sz="4000" b="1" kern="1200" dirty="0" smtClean="0">
                  <a:solidFill>
                    <a:srgbClr val="FF050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</a:t>
              </a:r>
              <a:r>
                <a:rPr lang="tr-TR" sz="4000" b="1" kern="1200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ROJESİ </a:t>
              </a:r>
              <a:endParaRPr lang="tr-TR" sz="4000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945932" y="851338"/>
            <a:ext cx="10315902" cy="5407571"/>
          </a:xfrm>
          <a:ln w="76200">
            <a:solidFill>
              <a:srgbClr val="D20000"/>
            </a:solidFill>
            <a:prstDash val="sys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tr-TR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  <a:r>
              <a:rPr lang="tr-TR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İz Bırakan Yönetici !</a:t>
            </a:r>
          </a:p>
          <a:p>
            <a:r>
              <a:rPr lang="tr-TR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Çağdaş yönetim anlayışı, zorbalık etmeden zorlamaktır.</a:t>
            </a:r>
          </a:p>
          <a:p>
            <a:r>
              <a:rPr lang="tr-TR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Paydaşlarımızı konfor alanlarının dışına çıkaracağız.</a:t>
            </a:r>
          </a:p>
          <a:p>
            <a:r>
              <a:rPr lang="tr-TR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Unutmayın! Cevher baskı altında mücevhere dönüşür.</a:t>
            </a:r>
          </a:p>
          <a:p>
            <a:r>
              <a:rPr lang="tr-TR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Önceliğimiz inanç eksikliğini yenmek!</a:t>
            </a:r>
          </a:p>
          <a:p>
            <a:r>
              <a:rPr lang="tr-TR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KİP Okullarının İlkeleri:</a:t>
            </a:r>
          </a:p>
          <a:p>
            <a:r>
              <a:rPr lang="tr-TR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Sabır, Motivasyon, Teşvik, Ödül, Eğlence, Kararlılık,     </a:t>
            </a:r>
          </a:p>
          <a:p>
            <a:r>
              <a:rPr lang="tr-TR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Vazgeçmeme, Soğuk kanlılık ve birazda eski moda   disiplin</a:t>
            </a:r>
            <a:endParaRPr lang="tr-TR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124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811361" y="730845"/>
            <a:ext cx="9960429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800" dirty="0" smtClean="0">
                <a:solidFill>
                  <a:srgbClr val="CC0000"/>
                </a:solidFill>
              </a:rPr>
              <a:t>Söylediklerinize dikkat edin; düşüncelere dönüşür…</a:t>
            </a:r>
          </a:p>
          <a:p>
            <a:endParaRPr lang="tr-TR" sz="2800" dirty="0" smtClean="0">
              <a:solidFill>
                <a:srgbClr val="CC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800" dirty="0" smtClean="0">
                <a:solidFill>
                  <a:srgbClr val="CC0000"/>
                </a:solidFill>
              </a:rPr>
              <a:t>Düşüncelerinize dikkat edin; duygularınıza dönüşür…</a:t>
            </a:r>
          </a:p>
          <a:p>
            <a:endParaRPr lang="tr-TR" sz="2800" dirty="0" smtClean="0">
              <a:solidFill>
                <a:srgbClr val="CC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800" dirty="0" smtClean="0">
                <a:solidFill>
                  <a:srgbClr val="CC0000"/>
                </a:solidFill>
              </a:rPr>
              <a:t>Duygularınıza dikkat edin; davranışlarınıza dönüşür…</a:t>
            </a:r>
          </a:p>
          <a:p>
            <a:endParaRPr lang="tr-TR" sz="2800" dirty="0" smtClean="0">
              <a:solidFill>
                <a:srgbClr val="CC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800" dirty="0" smtClean="0">
                <a:solidFill>
                  <a:srgbClr val="CC0000"/>
                </a:solidFill>
              </a:rPr>
              <a:t>Davranışlarınıza dikkat edin; alışkanlıklarınıza dönüşür…</a:t>
            </a:r>
          </a:p>
          <a:p>
            <a:endParaRPr lang="tr-TR" sz="2800" dirty="0" smtClean="0">
              <a:solidFill>
                <a:srgbClr val="CC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800" dirty="0" smtClean="0">
                <a:solidFill>
                  <a:srgbClr val="CC0000"/>
                </a:solidFill>
              </a:rPr>
              <a:t>Alışkanlıklarınıza dikkat edin; değerlerinize dönüşür…</a:t>
            </a:r>
          </a:p>
          <a:p>
            <a:endParaRPr lang="tr-TR" sz="2800" dirty="0" smtClean="0">
              <a:solidFill>
                <a:srgbClr val="CC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800" dirty="0" smtClean="0">
                <a:solidFill>
                  <a:srgbClr val="CC0000"/>
                </a:solidFill>
              </a:rPr>
              <a:t>Değerlerinize dikkat edin; karakterinize dönüşür…</a:t>
            </a:r>
          </a:p>
          <a:p>
            <a:endParaRPr lang="tr-TR" sz="2800" dirty="0" smtClean="0">
              <a:solidFill>
                <a:srgbClr val="CC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800" dirty="0" smtClean="0">
                <a:solidFill>
                  <a:srgbClr val="CC0000"/>
                </a:solidFill>
              </a:rPr>
              <a:t>Karakterinize dikkat edin; kaderinize dönüşür…</a:t>
            </a:r>
            <a:endParaRPr lang="tr-TR" sz="2800" dirty="0">
              <a:solidFill>
                <a:srgbClr val="C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441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İçerik Yer Tutucusu 2"/>
          <p:cNvSpPr txBox="1">
            <a:spLocks/>
          </p:cNvSpPr>
          <p:nvPr/>
        </p:nvSpPr>
        <p:spPr>
          <a:xfrm>
            <a:off x="736600" y="2112056"/>
            <a:ext cx="11008360" cy="1911321"/>
          </a:xfrm>
          <a:prstGeom prst="rect">
            <a:avLst/>
          </a:prstGeom>
        </p:spPr>
        <p:txBody>
          <a:bodyPr/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 defTabSz="457200"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Blip>
                <a:blip r:embed="rId3"/>
              </a:buBlip>
            </a:pPr>
            <a:endParaRPr lang="tr-TR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tr-TR" dirty="0"/>
          </a:p>
        </p:txBody>
      </p:sp>
      <p:pic>
        <p:nvPicPr>
          <p:cNvPr id="5" name="Picture 2" descr="les inégalité dans l accès à l eau ile ilgili görsel sonuc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087" y="542941"/>
            <a:ext cx="8463192" cy="56421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2" name="Metin kutusu 1"/>
          <p:cNvSpPr txBox="1"/>
          <p:nvPr/>
        </p:nvSpPr>
        <p:spPr>
          <a:xfrm>
            <a:off x="2662518" y="927847"/>
            <a:ext cx="5876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KENDİMİZDEN BAŞLIYORUZ…</a:t>
            </a:r>
            <a:endParaRPr lang="tr-TR" sz="2800" b="1" dirty="0"/>
          </a:p>
        </p:txBody>
      </p:sp>
    </p:spTree>
    <p:extLst>
      <p:ext uri="{BB962C8B-B14F-4D97-AF65-F5344CB8AC3E}">
        <p14:creationId xmlns:p14="http://schemas.microsoft.com/office/powerpoint/2010/main" val="3763165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3"/>
            </a:gs>
            <a:gs pos="98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yagram 1"/>
          <p:cNvGraphicFramePr/>
          <p:nvPr>
            <p:extLst>
              <p:ext uri="{D42A27DB-BD31-4B8C-83A1-F6EECF244321}">
                <p14:modId xmlns:p14="http://schemas.microsoft.com/office/powerpoint/2010/main" val="2847222696"/>
              </p:ext>
            </p:extLst>
          </p:nvPr>
        </p:nvGraphicFramePr>
        <p:xfrm>
          <a:off x="0" y="1712866"/>
          <a:ext cx="12191999" cy="51451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2" descr="MEB ile ilgili görsel sonucu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964" y="630620"/>
            <a:ext cx="1480041" cy="1480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8877" y="646385"/>
            <a:ext cx="1960965" cy="1306621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2980870" y="299998"/>
            <a:ext cx="62302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T.C</a:t>
            </a:r>
          </a:p>
          <a:p>
            <a:pPr algn="ctr"/>
            <a:r>
              <a:rPr lang="tr-T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HAKKARİ VALİLİĞİ</a:t>
            </a:r>
            <a:endParaRPr lang="tr-T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tr-T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İL MİLLİ EĞİTİM MÜDÜRLÜĞÜ</a:t>
            </a:r>
          </a:p>
        </p:txBody>
      </p:sp>
    </p:spTree>
    <p:extLst>
      <p:ext uri="{BB962C8B-B14F-4D97-AF65-F5344CB8AC3E}">
        <p14:creationId xmlns:p14="http://schemas.microsoft.com/office/powerpoint/2010/main" val="2667501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-361284"/>
            <a:ext cx="12191999" cy="68580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45720" indent="0" algn="ctr">
              <a:buNone/>
            </a:pPr>
            <a:endParaRPr lang="tr-TR" sz="9600" b="1" dirty="0" smtClean="0">
              <a:ln w="0"/>
              <a:solidFill>
                <a:schemeClr val="bg1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r>
              <a:rPr lang="tr-TR" sz="9600" b="1" dirty="0" smtClean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HEGİP </a:t>
            </a:r>
          </a:p>
          <a:p>
            <a:pPr marL="45720" indent="0" algn="ctr">
              <a:buNone/>
            </a:pPr>
            <a:r>
              <a:rPr lang="tr-TR" sz="9600" b="1" dirty="0" smtClean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Uygulama </a:t>
            </a:r>
            <a:r>
              <a:rPr lang="tr-TR" sz="9600" b="1" dirty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Esasları</a:t>
            </a:r>
            <a:endParaRPr lang="tr-TR" sz="9600" b="1" dirty="0" smtClean="0">
              <a:ln w="0"/>
              <a:solidFill>
                <a:schemeClr val="bg1"/>
              </a:solidFill>
              <a:effectLst>
                <a:reflection blurRad="6350" stA="53000" endA="300" endPos="35500" dir="5400000" sy="-9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Düz Bağlayıcı 7"/>
          <p:cNvCxnSpPr/>
          <p:nvPr/>
        </p:nvCxnSpPr>
        <p:spPr>
          <a:xfrm>
            <a:off x="1391920" y="1209040"/>
            <a:ext cx="10353040" cy="203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İçerik Yer Tutucusu 2"/>
          <p:cNvSpPr txBox="1">
            <a:spLocks/>
          </p:cNvSpPr>
          <p:nvPr/>
        </p:nvSpPr>
        <p:spPr>
          <a:xfrm>
            <a:off x="736600" y="2112056"/>
            <a:ext cx="11008360" cy="1911321"/>
          </a:xfrm>
          <a:prstGeom prst="rect">
            <a:avLst/>
          </a:prstGeom>
        </p:spPr>
        <p:txBody>
          <a:bodyPr/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 defTabSz="457200"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Blip>
                <a:blip r:embed="rId2"/>
              </a:buBlip>
            </a:pPr>
            <a:endParaRPr lang="tr-TR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6443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İçerik Yer Tutucusu 2"/>
          <p:cNvSpPr txBox="1">
            <a:spLocks/>
          </p:cNvSpPr>
          <p:nvPr/>
        </p:nvSpPr>
        <p:spPr>
          <a:xfrm>
            <a:off x="736600" y="2112056"/>
            <a:ext cx="11008360" cy="1911321"/>
          </a:xfrm>
          <a:prstGeom prst="rect">
            <a:avLst/>
          </a:prstGeom>
        </p:spPr>
        <p:txBody>
          <a:bodyPr/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 defTabSz="457200"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Blip>
                <a:blip r:embed="rId3"/>
              </a:buBlip>
            </a:pPr>
            <a:endParaRPr lang="tr-TR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tr-TR" dirty="0"/>
          </a:p>
        </p:txBody>
      </p:sp>
      <p:graphicFrame>
        <p:nvGraphicFramePr>
          <p:cNvPr id="2" name="Diyagram 1"/>
          <p:cNvGraphicFramePr/>
          <p:nvPr>
            <p:extLst>
              <p:ext uri="{D42A27DB-BD31-4B8C-83A1-F6EECF244321}">
                <p14:modId xmlns:p14="http://schemas.microsoft.com/office/powerpoint/2010/main" val="1369643064"/>
              </p:ext>
            </p:extLst>
          </p:nvPr>
        </p:nvGraphicFramePr>
        <p:xfrm>
          <a:off x="378372" y="425668"/>
          <a:ext cx="11435255" cy="62431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001982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İçerik Yer Tutucusu 2"/>
          <p:cNvSpPr txBox="1">
            <a:spLocks/>
          </p:cNvSpPr>
          <p:nvPr/>
        </p:nvSpPr>
        <p:spPr>
          <a:xfrm>
            <a:off x="736600" y="2112056"/>
            <a:ext cx="11008360" cy="1911321"/>
          </a:xfrm>
          <a:prstGeom prst="rect">
            <a:avLst/>
          </a:prstGeom>
        </p:spPr>
        <p:txBody>
          <a:bodyPr/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 defTabSz="457200"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Blip>
                <a:blip r:embed="rId3"/>
              </a:buBlip>
            </a:pPr>
            <a:endParaRPr lang="tr-TR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tr-TR" dirty="0"/>
          </a:p>
        </p:txBody>
      </p:sp>
      <p:graphicFrame>
        <p:nvGraphicFramePr>
          <p:cNvPr id="2" name="Diyagram 1"/>
          <p:cNvGraphicFramePr/>
          <p:nvPr>
            <p:extLst>
              <p:ext uri="{D42A27DB-BD31-4B8C-83A1-F6EECF244321}">
                <p14:modId xmlns:p14="http://schemas.microsoft.com/office/powerpoint/2010/main" val="4224565639"/>
              </p:ext>
            </p:extLst>
          </p:nvPr>
        </p:nvGraphicFramePr>
        <p:xfrm>
          <a:off x="1072056" y="646386"/>
          <a:ext cx="10583916" cy="56928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878457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kutusu 6"/>
          <p:cNvSpPr txBox="1"/>
          <p:nvPr/>
        </p:nvSpPr>
        <p:spPr>
          <a:xfrm>
            <a:off x="3535680" y="306030"/>
            <a:ext cx="54051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T.C</a:t>
            </a:r>
          </a:p>
          <a:p>
            <a:pPr algn="ctr"/>
            <a:r>
              <a:rPr lang="tr-T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HAKKARİ </a:t>
            </a:r>
            <a:r>
              <a:rPr lang="tr-TR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VALİLİĞİ</a:t>
            </a:r>
          </a:p>
          <a:p>
            <a:pPr algn="ctr"/>
            <a:r>
              <a:rPr lang="tr-TR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İL MİLLİ EĞİTİM MÜDÜRLÜĞÜ</a:t>
            </a:r>
          </a:p>
        </p:txBody>
      </p:sp>
      <p:sp>
        <p:nvSpPr>
          <p:cNvPr id="10" name="İçerik Yer Tutucusu 2"/>
          <p:cNvSpPr txBox="1">
            <a:spLocks/>
          </p:cNvSpPr>
          <p:nvPr/>
        </p:nvSpPr>
        <p:spPr>
          <a:xfrm>
            <a:off x="736600" y="2112056"/>
            <a:ext cx="11008360" cy="1911321"/>
          </a:xfrm>
          <a:prstGeom prst="rect">
            <a:avLst/>
          </a:prstGeom>
        </p:spPr>
        <p:txBody>
          <a:bodyPr/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 defTabSz="457200"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Blip>
                <a:blip r:embed="rId3"/>
              </a:buBlip>
            </a:pPr>
            <a:endParaRPr lang="tr-TR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tr-TR" dirty="0"/>
          </a:p>
        </p:txBody>
      </p:sp>
      <p:graphicFrame>
        <p:nvGraphicFramePr>
          <p:cNvPr id="2" name="Diyagram 1"/>
          <p:cNvGraphicFramePr/>
          <p:nvPr>
            <p:extLst>
              <p:ext uri="{D42A27DB-BD31-4B8C-83A1-F6EECF244321}">
                <p14:modId xmlns:p14="http://schemas.microsoft.com/office/powerpoint/2010/main" val="2408306559"/>
              </p:ext>
            </p:extLst>
          </p:nvPr>
        </p:nvGraphicFramePr>
        <p:xfrm>
          <a:off x="1040524" y="1907627"/>
          <a:ext cx="10704436" cy="47000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Picture 2" descr="MEB ile ilgili görsel sonucu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881" y="252247"/>
            <a:ext cx="1401213" cy="140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2491" y="220716"/>
            <a:ext cx="2102929" cy="1401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147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İçerik Yer Tutucusu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2591904"/>
              </p:ext>
            </p:extLst>
          </p:nvPr>
        </p:nvGraphicFramePr>
        <p:xfrm>
          <a:off x="1087821" y="1040524"/>
          <a:ext cx="10284372" cy="51553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İçerik Yer Tutucusu 2"/>
          <p:cNvSpPr txBox="1">
            <a:spLocks/>
          </p:cNvSpPr>
          <p:nvPr/>
        </p:nvSpPr>
        <p:spPr>
          <a:xfrm>
            <a:off x="736600" y="2112056"/>
            <a:ext cx="11008360" cy="1911321"/>
          </a:xfrm>
          <a:prstGeom prst="rect">
            <a:avLst/>
          </a:prstGeom>
        </p:spPr>
        <p:txBody>
          <a:bodyPr/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 defTabSz="457200"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Blip>
                <a:blip r:embed="rId8"/>
              </a:buBlip>
            </a:pPr>
            <a:endParaRPr lang="tr-TR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70052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İçerik Yer Tutucusu 2"/>
          <p:cNvSpPr txBox="1">
            <a:spLocks/>
          </p:cNvSpPr>
          <p:nvPr/>
        </p:nvSpPr>
        <p:spPr>
          <a:xfrm>
            <a:off x="736600" y="2112056"/>
            <a:ext cx="11008360" cy="1911321"/>
          </a:xfrm>
          <a:prstGeom prst="rect">
            <a:avLst/>
          </a:prstGeom>
        </p:spPr>
        <p:txBody>
          <a:bodyPr/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 defTabSz="457200"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Blip>
                <a:blip r:embed="rId3"/>
              </a:buBlip>
            </a:pPr>
            <a:endParaRPr lang="tr-TR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tr-TR" dirty="0"/>
          </a:p>
        </p:txBody>
      </p:sp>
      <p:graphicFrame>
        <p:nvGraphicFramePr>
          <p:cNvPr id="2" name="Diyagram 1"/>
          <p:cNvGraphicFramePr/>
          <p:nvPr>
            <p:extLst>
              <p:ext uri="{D42A27DB-BD31-4B8C-83A1-F6EECF244321}">
                <p14:modId xmlns:p14="http://schemas.microsoft.com/office/powerpoint/2010/main" val="2367141841"/>
              </p:ext>
            </p:extLst>
          </p:nvPr>
        </p:nvGraphicFramePr>
        <p:xfrm>
          <a:off x="1166648" y="614853"/>
          <a:ext cx="10326414" cy="59593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272648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alphaModFix amt="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2255"/>
          </a:xfrm>
          <a:prstGeom prst="rect">
            <a:avLst/>
          </a:prstGeom>
          <a:effectLst>
            <a:glow>
              <a:schemeClr val="accent1">
                <a:alpha val="0"/>
              </a:schemeClr>
            </a:glow>
            <a:softEdge rad="1270000"/>
          </a:effectLst>
        </p:spPr>
      </p:pic>
      <p:graphicFrame>
        <p:nvGraphicFramePr>
          <p:cNvPr id="2" name="İçerik Yer Tutucusu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2250091"/>
              </p:ext>
            </p:extLst>
          </p:nvPr>
        </p:nvGraphicFramePr>
        <p:xfrm>
          <a:off x="725213" y="1907628"/>
          <a:ext cx="10656743" cy="49503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Metin kutusu 6"/>
          <p:cNvSpPr txBox="1"/>
          <p:nvPr/>
        </p:nvSpPr>
        <p:spPr>
          <a:xfrm>
            <a:off x="3535680" y="306030"/>
            <a:ext cx="54051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T.C</a:t>
            </a:r>
          </a:p>
          <a:p>
            <a:pPr algn="ctr"/>
            <a:r>
              <a:rPr lang="tr-T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HAKKARİ VALİLİĞİ</a:t>
            </a:r>
            <a:endParaRPr lang="tr-TR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tr-TR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İL MİLLİ EĞİTİM MÜDÜRLÜĞÜ</a:t>
            </a:r>
          </a:p>
        </p:txBody>
      </p:sp>
      <p:pic>
        <p:nvPicPr>
          <p:cNvPr id="6" name="Picture 2" descr="MEB ile ilgili görsel sonucu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786" y="490749"/>
            <a:ext cx="1331112" cy="1331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872" y="488731"/>
            <a:ext cx="2382349" cy="1587395"/>
          </a:xfrm>
          <a:prstGeom prst="rect">
            <a:avLst/>
          </a:prstGeom>
        </p:spPr>
      </p:pic>
      <p:sp>
        <p:nvSpPr>
          <p:cNvPr id="9" name="Metin kutusu 8"/>
          <p:cNvSpPr txBox="1"/>
          <p:nvPr/>
        </p:nvSpPr>
        <p:spPr>
          <a:xfrm>
            <a:off x="3802598" y="2451567"/>
            <a:ext cx="7838656" cy="1077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tr-TR" sz="3200" b="1" dirty="0" smtClean="0">
                <a:solidFill>
                  <a:srgbClr val="FF0000"/>
                </a:solidFill>
              </a:rPr>
              <a:t> İlimizde </a:t>
            </a:r>
            <a:r>
              <a:rPr lang="tr-TR" sz="3200" b="1" dirty="0">
                <a:solidFill>
                  <a:srgbClr val="FF0000"/>
                </a:solidFill>
              </a:rPr>
              <a:t>eğitimin kalitesini artırmak için yapılacak çalışmaları içermektedir.</a:t>
            </a:r>
          </a:p>
        </p:txBody>
      </p:sp>
    </p:spTree>
    <p:extLst>
      <p:ext uri="{BB962C8B-B14F-4D97-AF65-F5344CB8AC3E}">
        <p14:creationId xmlns:p14="http://schemas.microsoft.com/office/powerpoint/2010/main" val="224836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İçerik Yer Tutucusu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0267301"/>
              </p:ext>
            </p:extLst>
          </p:nvPr>
        </p:nvGraphicFramePr>
        <p:xfrm>
          <a:off x="1087821" y="677918"/>
          <a:ext cx="10372583" cy="55494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İçerik Yer Tutucusu 2"/>
          <p:cNvSpPr txBox="1">
            <a:spLocks/>
          </p:cNvSpPr>
          <p:nvPr/>
        </p:nvSpPr>
        <p:spPr>
          <a:xfrm>
            <a:off x="736600" y="2112056"/>
            <a:ext cx="11008360" cy="1911321"/>
          </a:xfrm>
          <a:prstGeom prst="rect">
            <a:avLst/>
          </a:prstGeom>
        </p:spPr>
        <p:txBody>
          <a:bodyPr/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 defTabSz="457200"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Blip>
                <a:blip r:embed="rId8"/>
              </a:buBlip>
            </a:pPr>
            <a:endParaRPr lang="tr-TR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71110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5093522"/>
              </p:ext>
            </p:extLst>
          </p:nvPr>
        </p:nvGraphicFramePr>
        <p:xfrm>
          <a:off x="1923393" y="3074276"/>
          <a:ext cx="8940625" cy="34216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Unvan 2"/>
          <p:cNvSpPr>
            <a:spLocks noGrp="1"/>
          </p:cNvSpPr>
          <p:nvPr>
            <p:ph type="title"/>
          </p:nvPr>
        </p:nvSpPr>
        <p:spPr>
          <a:xfrm>
            <a:off x="1918868" y="2057061"/>
            <a:ext cx="8596668" cy="822962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tr-TR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YÖNETİCİLERE YÖNELİK ÇALIŞMALAR</a:t>
            </a:r>
            <a:endParaRPr lang="tr-TR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3535680" y="306030"/>
            <a:ext cx="54051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T.C</a:t>
            </a:r>
          </a:p>
          <a:p>
            <a:pPr algn="ctr"/>
            <a:r>
              <a:rPr lang="tr-T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HAKKARİ </a:t>
            </a:r>
            <a:r>
              <a:rPr lang="tr-TR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VALİLİĞİ</a:t>
            </a:r>
          </a:p>
          <a:p>
            <a:pPr algn="ctr"/>
            <a:r>
              <a:rPr lang="tr-TR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İL MİLLİ EĞİTİM MÜDÜRLÜĞÜ</a:t>
            </a:r>
          </a:p>
        </p:txBody>
      </p:sp>
      <p:pic>
        <p:nvPicPr>
          <p:cNvPr id="6" name="Picture 2" descr="MEB ile ilgili görsel sonucu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585" y="504496"/>
            <a:ext cx="1480041" cy="1480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1318" y="394606"/>
            <a:ext cx="1983923" cy="1321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892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1361050"/>
              </p:ext>
            </p:extLst>
          </p:nvPr>
        </p:nvGraphicFramePr>
        <p:xfrm>
          <a:off x="2159876" y="2900856"/>
          <a:ext cx="8903089" cy="33940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Unvan 2"/>
          <p:cNvSpPr>
            <a:spLocks noGrp="1"/>
          </p:cNvSpPr>
          <p:nvPr>
            <p:ph type="title"/>
          </p:nvPr>
        </p:nvSpPr>
        <p:spPr>
          <a:xfrm>
            <a:off x="2664769" y="1732327"/>
            <a:ext cx="8596668" cy="898358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ÖĞRETMENLERE YÖNELİK ÇALIŞMALAR</a:t>
            </a:r>
            <a:endParaRPr lang="tr-TR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5" name="Picture 2" descr="MEB ile ilgili görsel sonucu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772" y="315310"/>
            <a:ext cx="1196261" cy="1196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Metin kutusu 5"/>
          <p:cNvSpPr txBox="1"/>
          <p:nvPr/>
        </p:nvSpPr>
        <p:spPr>
          <a:xfrm>
            <a:off x="3054417" y="6383"/>
            <a:ext cx="54051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T.C</a:t>
            </a:r>
          </a:p>
          <a:p>
            <a:pPr algn="ctr"/>
            <a:r>
              <a:rPr lang="tr-T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HAKKARİ </a:t>
            </a:r>
            <a:r>
              <a:rPr lang="tr-TR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VALİLİĞİ</a:t>
            </a:r>
          </a:p>
          <a:p>
            <a:pPr algn="ctr"/>
            <a:r>
              <a:rPr lang="tr-TR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İL MİLLİ EĞİTİM MÜDÜRLÜĞÜ</a:t>
            </a: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415" y="220716"/>
            <a:ext cx="2031947" cy="1353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491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7851944"/>
              </p:ext>
            </p:extLst>
          </p:nvPr>
        </p:nvGraphicFramePr>
        <p:xfrm>
          <a:off x="273754" y="2342146"/>
          <a:ext cx="11644489" cy="40987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2" descr="MEB ile ilgili görsel sonucu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6757" y="583324"/>
            <a:ext cx="1338152" cy="133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Metin kutusu 5"/>
          <p:cNvSpPr txBox="1"/>
          <p:nvPr/>
        </p:nvSpPr>
        <p:spPr>
          <a:xfrm>
            <a:off x="3054417" y="6383"/>
            <a:ext cx="54051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T.C</a:t>
            </a:r>
          </a:p>
          <a:p>
            <a:pPr algn="ctr"/>
            <a:r>
              <a:rPr lang="tr-T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HAKKARİ </a:t>
            </a:r>
            <a:r>
              <a:rPr lang="tr-TR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VALİLİĞİ</a:t>
            </a:r>
          </a:p>
          <a:p>
            <a:pPr algn="ctr"/>
            <a:r>
              <a:rPr lang="tr-TR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İL MİLLİ EĞİTİM MÜDÜRLÜĞÜ</a:t>
            </a: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5291" y="0"/>
            <a:ext cx="2283468" cy="1521510"/>
          </a:xfrm>
          <a:prstGeom prst="rect">
            <a:avLst/>
          </a:prstGeom>
        </p:spPr>
      </p:pic>
      <p:sp>
        <p:nvSpPr>
          <p:cNvPr id="2" name="Metin kutusu 1"/>
          <p:cNvSpPr txBox="1"/>
          <p:nvPr/>
        </p:nvSpPr>
        <p:spPr>
          <a:xfrm>
            <a:off x="3765177" y="1598310"/>
            <a:ext cx="60377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/>
              <a:t>ÇAYINIZI İÇMEYE GELİYORUZ…</a:t>
            </a:r>
            <a:endParaRPr lang="tr-TR" sz="2400" b="1" dirty="0"/>
          </a:p>
        </p:txBody>
      </p:sp>
    </p:spTree>
    <p:extLst>
      <p:ext uri="{BB962C8B-B14F-4D97-AF65-F5344CB8AC3E}">
        <p14:creationId xmlns:p14="http://schemas.microsoft.com/office/powerpoint/2010/main" val="229898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8059764"/>
              </p:ext>
            </p:extLst>
          </p:nvPr>
        </p:nvGraphicFramePr>
        <p:xfrm>
          <a:off x="2112579" y="2128345"/>
          <a:ext cx="8896068" cy="36001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Unvan 2"/>
          <p:cNvSpPr>
            <a:spLocks noGrp="1"/>
          </p:cNvSpPr>
          <p:nvPr>
            <p:ph type="title"/>
          </p:nvPr>
        </p:nvSpPr>
        <p:spPr>
          <a:xfrm>
            <a:off x="192506" y="662152"/>
            <a:ext cx="11142901" cy="1251284"/>
          </a:xfrm>
        </p:spPr>
        <p:txBody>
          <a:bodyPr>
            <a:noAutofit/>
          </a:bodyPr>
          <a:lstStyle/>
          <a:p>
            <a:pPr algn="ctr"/>
            <a:r>
              <a:rPr lang="tr-T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ve 12. Sınıf Öğrencileri Bazında </a:t>
            </a:r>
            <a:br>
              <a:rPr lang="tr-T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 Okulda Yapılması Planlanan Çalışmalar</a:t>
            </a:r>
            <a:endParaRPr lang="tr-T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34863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5954077"/>
              </p:ext>
            </p:extLst>
          </p:nvPr>
        </p:nvGraphicFramePr>
        <p:xfrm>
          <a:off x="1923393" y="662151"/>
          <a:ext cx="9038896" cy="41053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İçerik Yer Tutucus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591182"/>
              </p:ext>
            </p:extLst>
          </p:nvPr>
        </p:nvGraphicFramePr>
        <p:xfrm>
          <a:off x="1639614" y="5013434"/>
          <a:ext cx="9543393" cy="634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971188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İçerik Yer Tutucusu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7834195"/>
              </p:ext>
            </p:extLst>
          </p:nvPr>
        </p:nvGraphicFramePr>
        <p:xfrm>
          <a:off x="2065282" y="2459421"/>
          <a:ext cx="9388781" cy="39734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İçerik Yer Tutucusu 2"/>
          <p:cNvSpPr txBox="1">
            <a:spLocks/>
          </p:cNvSpPr>
          <p:nvPr/>
        </p:nvSpPr>
        <p:spPr>
          <a:xfrm>
            <a:off x="736600" y="2112056"/>
            <a:ext cx="11008360" cy="1911321"/>
          </a:xfrm>
          <a:prstGeom prst="rect">
            <a:avLst/>
          </a:prstGeom>
        </p:spPr>
        <p:txBody>
          <a:bodyPr/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 defTabSz="457200"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Blip>
                <a:blip r:embed="rId8"/>
              </a:buBlip>
            </a:pPr>
            <a:endParaRPr lang="tr-TR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tr-TR" dirty="0"/>
          </a:p>
        </p:txBody>
      </p:sp>
      <p:pic>
        <p:nvPicPr>
          <p:cNvPr id="6" name="Picture 2" descr="MEB ile ilgili görsel sonucu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1350" y="346840"/>
            <a:ext cx="1212027" cy="1212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Metin kutusu 8"/>
          <p:cNvSpPr txBox="1"/>
          <p:nvPr/>
        </p:nvSpPr>
        <p:spPr>
          <a:xfrm>
            <a:off x="3054417" y="6383"/>
            <a:ext cx="54051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T.C</a:t>
            </a:r>
          </a:p>
          <a:p>
            <a:pPr algn="ctr"/>
            <a:r>
              <a:rPr lang="tr-T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HAKKARİ </a:t>
            </a:r>
            <a:r>
              <a:rPr lang="tr-TR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VALİLİĞİ</a:t>
            </a:r>
          </a:p>
          <a:p>
            <a:pPr algn="ctr"/>
            <a:r>
              <a:rPr lang="tr-TR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İL MİLLİ EĞİTİM MÜDÜRLÜĞÜ</a:t>
            </a: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787" y="283778"/>
            <a:ext cx="1653375" cy="1101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54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İçerik Yer Tutucusu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8478542"/>
              </p:ext>
            </p:extLst>
          </p:nvPr>
        </p:nvGraphicFramePr>
        <p:xfrm>
          <a:off x="2806262" y="2695903"/>
          <a:ext cx="8292662" cy="24710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Metin kutusu 6"/>
          <p:cNvSpPr txBox="1"/>
          <p:nvPr/>
        </p:nvSpPr>
        <p:spPr>
          <a:xfrm>
            <a:off x="3535680" y="306030"/>
            <a:ext cx="54051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T.C</a:t>
            </a:r>
          </a:p>
          <a:p>
            <a:pPr algn="ctr"/>
            <a:r>
              <a:rPr lang="tr-TR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HAKKARİ </a:t>
            </a:r>
            <a:r>
              <a:rPr lang="tr-TR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VALİLİĞİ</a:t>
            </a:r>
          </a:p>
          <a:p>
            <a:pPr algn="ctr"/>
            <a:r>
              <a:rPr lang="tr-TR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İL MİLLİ EĞİTİM MÜDÜRLÜĞÜ</a:t>
            </a:r>
          </a:p>
        </p:txBody>
      </p:sp>
      <p:cxnSp>
        <p:nvCxnSpPr>
          <p:cNvPr id="8" name="Düz Bağlayıcı 7"/>
          <p:cNvCxnSpPr/>
          <p:nvPr/>
        </p:nvCxnSpPr>
        <p:spPr>
          <a:xfrm>
            <a:off x="1391920" y="1209040"/>
            <a:ext cx="10353040" cy="203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İçerik Yer Tutucusu 2"/>
          <p:cNvSpPr txBox="1">
            <a:spLocks/>
          </p:cNvSpPr>
          <p:nvPr/>
        </p:nvSpPr>
        <p:spPr>
          <a:xfrm>
            <a:off x="736600" y="2112056"/>
            <a:ext cx="11008360" cy="1911321"/>
          </a:xfrm>
          <a:prstGeom prst="rect">
            <a:avLst/>
          </a:prstGeom>
        </p:spPr>
        <p:txBody>
          <a:bodyPr/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 defTabSz="457200"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Blip>
                <a:blip r:embed="rId7"/>
              </a:buBlip>
            </a:pPr>
            <a:endParaRPr lang="tr-TR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68637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alpha val="1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İçerik Yer Tutucusu 2"/>
          <p:cNvSpPr txBox="1">
            <a:spLocks/>
          </p:cNvSpPr>
          <p:nvPr/>
        </p:nvSpPr>
        <p:spPr>
          <a:xfrm>
            <a:off x="398734" y="249268"/>
            <a:ext cx="11008360" cy="1911321"/>
          </a:xfrm>
          <a:prstGeom prst="rect">
            <a:avLst/>
          </a:prstGeom>
        </p:spPr>
        <p:txBody>
          <a:bodyPr/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 defTabSz="457200"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Blip>
                <a:blip r:embed="rId2"/>
              </a:buBlip>
            </a:pPr>
            <a:endParaRPr lang="tr-TR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tr-TR" dirty="0"/>
          </a:p>
        </p:txBody>
      </p:sp>
      <p:graphicFrame>
        <p:nvGraphicFramePr>
          <p:cNvPr id="6" name="İçerik Yer Tutucus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6609361"/>
              </p:ext>
            </p:extLst>
          </p:nvPr>
        </p:nvGraphicFramePr>
        <p:xfrm>
          <a:off x="821163" y="1329591"/>
          <a:ext cx="10585931" cy="53071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Dikdörtgen 3"/>
          <p:cNvSpPr/>
          <p:nvPr/>
        </p:nvSpPr>
        <p:spPr>
          <a:xfrm>
            <a:off x="1817383" y="373931"/>
            <a:ext cx="962154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r-TR" sz="48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Değerler Eğitimi ile İlgili Esaslar</a:t>
            </a:r>
          </a:p>
        </p:txBody>
      </p:sp>
    </p:spTree>
    <p:extLst>
      <p:ext uri="{BB962C8B-B14F-4D97-AF65-F5344CB8AC3E}">
        <p14:creationId xmlns:p14="http://schemas.microsoft.com/office/powerpoint/2010/main" val="3353894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İçerik Yer Tutucusu 2"/>
          <p:cNvSpPr txBox="1">
            <a:spLocks/>
          </p:cNvSpPr>
          <p:nvPr/>
        </p:nvSpPr>
        <p:spPr>
          <a:xfrm>
            <a:off x="736600" y="2112056"/>
            <a:ext cx="11008360" cy="1911321"/>
          </a:xfrm>
          <a:prstGeom prst="rect">
            <a:avLst/>
          </a:prstGeom>
        </p:spPr>
        <p:txBody>
          <a:bodyPr/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 defTabSz="457200"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Blip>
                <a:blip r:embed="rId2"/>
              </a:buBlip>
            </a:pPr>
            <a:endParaRPr lang="tr-TR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tr-TR" dirty="0"/>
          </a:p>
        </p:txBody>
      </p:sp>
      <p:sp>
        <p:nvSpPr>
          <p:cNvPr id="3" name="Dikdörtgen 2"/>
          <p:cNvSpPr/>
          <p:nvPr/>
        </p:nvSpPr>
        <p:spPr>
          <a:xfrm>
            <a:off x="1576552" y="488730"/>
            <a:ext cx="957492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tr-TR" sz="4400" b="1" dirty="0">
                <a:ln w="9525">
                  <a:solidFill>
                    <a:schemeClr val="bg1"/>
                  </a:solidFill>
                  <a:prstDash val="solid"/>
                </a:ln>
              </a:rPr>
              <a:t>Sosyal – Kültürel – Sanatsal ve Sportif Faaliyetlerle İlgili Esaslar</a:t>
            </a:r>
          </a:p>
        </p:txBody>
      </p:sp>
      <p:sp>
        <p:nvSpPr>
          <p:cNvPr id="5" name="Dikdörtgen 4"/>
          <p:cNvSpPr/>
          <p:nvPr/>
        </p:nvSpPr>
        <p:spPr>
          <a:xfrm>
            <a:off x="1576552" y="2128344"/>
            <a:ext cx="998067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r-TR" sz="28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Sosyal – kültürel – sportif faaliyetler düzenlenerek okula aidiyet kazandırmayı hedefliyoruz.</a:t>
            </a:r>
          </a:p>
        </p:txBody>
      </p:sp>
      <p:sp>
        <p:nvSpPr>
          <p:cNvPr id="6" name="Dikdörtgen 5"/>
          <p:cNvSpPr/>
          <p:nvPr/>
        </p:nvSpPr>
        <p:spPr>
          <a:xfrm>
            <a:off x="1671144" y="5344510"/>
            <a:ext cx="9676787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lvl="0"/>
            <a:r>
              <a:rPr lang="tr-TR" sz="3200" b="1" dirty="0">
                <a:ln/>
                <a:solidFill>
                  <a:srgbClr val="00B0F0"/>
                </a:solidFill>
              </a:rPr>
              <a:t>SAĞLIKLI GELECEK, SPORLA GELECEK PROJESİ</a:t>
            </a:r>
          </a:p>
        </p:txBody>
      </p:sp>
      <p:sp>
        <p:nvSpPr>
          <p:cNvPr id="9" name="Dikdörtgen 8"/>
          <p:cNvSpPr/>
          <p:nvPr/>
        </p:nvSpPr>
        <p:spPr>
          <a:xfrm>
            <a:off x="1513489" y="3200401"/>
            <a:ext cx="100268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r-TR" sz="32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D20000"/>
                </a:solidFill>
              </a:rPr>
              <a:t>Yetenekli öğrencileri sanat kurslarıyla destekliyoruz.</a:t>
            </a:r>
          </a:p>
        </p:txBody>
      </p:sp>
      <p:sp>
        <p:nvSpPr>
          <p:cNvPr id="11" name="Dikdörtgen 10"/>
          <p:cNvSpPr/>
          <p:nvPr/>
        </p:nvSpPr>
        <p:spPr>
          <a:xfrm>
            <a:off x="1655380" y="4209393"/>
            <a:ext cx="92213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r-TR" sz="32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D2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Yetenekli öğrencilerin keşfedilmesini destekliyoruz.</a:t>
            </a:r>
          </a:p>
        </p:txBody>
      </p:sp>
    </p:spTree>
    <p:extLst>
      <p:ext uri="{BB962C8B-B14F-4D97-AF65-F5344CB8AC3E}">
        <p14:creationId xmlns:p14="http://schemas.microsoft.com/office/powerpoint/2010/main" val="1961729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80">
          <a:fgClr>
            <a:schemeClr val="accent3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00926"/>
            <a:ext cx="12192000" cy="3457073"/>
          </a:xfrm>
          <a:prstGeom prst="rect">
            <a:avLst/>
          </a:prstGeom>
        </p:spPr>
      </p:pic>
      <p:graphicFrame>
        <p:nvGraphicFramePr>
          <p:cNvPr id="2" name="İçerik Yer Tutucusu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5357068"/>
              </p:ext>
            </p:extLst>
          </p:nvPr>
        </p:nvGraphicFramePr>
        <p:xfrm>
          <a:off x="773163" y="1192268"/>
          <a:ext cx="11122660" cy="233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Metin kutusu 6"/>
          <p:cNvSpPr txBox="1"/>
          <p:nvPr/>
        </p:nvSpPr>
        <p:spPr>
          <a:xfrm>
            <a:off x="2566737" y="306030"/>
            <a:ext cx="63740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T.C</a:t>
            </a:r>
          </a:p>
          <a:p>
            <a:pPr algn="ctr"/>
            <a:r>
              <a:rPr lang="tr-T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HAKKARİ VALİLİĞİ</a:t>
            </a:r>
            <a:endParaRPr lang="tr-TR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tr-TR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İL MİLLİ EĞİTİM MÜDÜRLÜĞÜ</a:t>
            </a:r>
          </a:p>
        </p:txBody>
      </p:sp>
      <p:pic>
        <p:nvPicPr>
          <p:cNvPr id="6" name="Picture 2" descr="MEB ile ilgili görsel sonucu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41" y="348858"/>
            <a:ext cx="1331112" cy="1331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9962" y="189187"/>
            <a:ext cx="2382349" cy="1587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003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1813035" y="740978"/>
            <a:ext cx="9275378" cy="5312979"/>
          </a:xfr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tr-TR" sz="4000" b="1" u="sng" dirty="0" smtClean="0">
                <a:solidFill>
                  <a:srgbClr val="D20000"/>
                </a:solidFill>
              </a:rPr>
              <a:t>Her Okul;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4000" dirty="0">
                <a:solidFill>
                  <a:srgbClr val="D20000"/>
                </a:solidFill>
              </a:rPr>
              <a:t> </a:t>
            </a:r>
            <a:r>
              <a:rPr lang="tr-TR" sz="4000" dirty="0" smtClean="0">
                <a:solidFill>
                  <a:srgbClr val="D20000"/>
                </a:solidFill>
              </a:rPr>
              <a:t>Eylem Planını hazırlama (Ek: 1,2)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4000" dirty="0" smtClean="0">
                <a:solidFill>
                  <a:srgbClr val="D20000"/>
                </a:solidFill>
              </a:rPr>
              <a:t>Değerlendirme Formu ve Hedeflerini belirleme (Ek:3)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4000" dirty="0" smtClean="0">
                <a:solidFill>
                  <a:srgbClr val="D20000"/>
                </a:solidFill>
              </a:rPr>
              <a:t>İyi </a:t>
            </a:r>
            <a:r>
              <a:rPr lang="tr-TR" sz="4000" dirty="0">
                <a:solidFill>
                  <a:srgbClr val="D20000"/>
                </a:solidFill>
              </a:rPr>
              <a:t>örneklerin Paylaşılması </a:t>
            </a:r>
            <a:endParaRPr lang="tr-TR" sz="4000" dirty="0" smtClean="0">
              <a:solidFill>
                <a:srgbClr val="D2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tr-TR" sz="4000" dirty="0" smtClean="0">
                <a:solidFill>
                  <a:srgbClr val="D20000"/>
                </a:solidFill>
              </a:rPr>
              <a:t>Yapılan Çalışmaların Aylık  </a:t>
            </a:r>
            <a:r>
              <a:rPr lang="tr-TR" sz="4000" dirty="0">
                <a:solidFill>
                  <a:srgbClr val="D20000"/>
                </a:solidFill>
              </a:rPr>
              <a:t>S</a:t>
            </a:r>
            <a:r>
              <a:rPr lang="tr-TR" sz="4000" dirty="0" smtClean="0">
                <a:solidFill>
                  <a:srgbClr val="D20000"/>
                </a:solidFill>
              </a:rPr>
              <a:t>unulması </a:t>
            </a:r>
            <a:r>
              <a:rPr lang="tr-TR" sz="4000" dirty="0" smtClean="0">
                <a:solidFill>
                  <a:srgbClr val="D20000"/>
                </a:solidFill>
              </a:rPr>
              <a:t>(Müdürler Toplantısı)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4000" dirty="0">
                <a:solidFill>
                  <a:srgbClr val="D20000"/>
                </a:solidFill>
              </a:rPr>
              <a:t>HEGİP </a:t>
            </a:r>
            <a:r>
              <a:rPr lang="tr-TR" sz="4000" dirty="0" smtClean="0">
                <a:solidFill>
                  <a:srgbClr val="D20000"/>
                </a:solidFill>
              </a:rPr>
              <a:t>Dosyasının Hazırlanması </a:t>
            </a:r>
            <a:endParaRPr lang="tr-TR" sz="4000" dirty="0">
              <a:solidFill>
                <a:srgbClr val="D20000"/>
              </a:solidFill>
            </a:endParaRPr>
          </a:p>
          <a:p>
            <a:pPr marL="0" indent="0">
              <a:buNone/>
            </a:pP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3052169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İçerik Yer Tutucusu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0712973"/>
              </p:ext>
            </p:extLst>
          </p:nvPr>
        </p:nvGraphicFramePr>
        <p:xfrm>
          <a:off x="1166650" y="1715429"/>
          <a:ext cx="9511859" cy="4149068"/>
        </p:xfrm>
        <a:graphic>
          <a:graphicData uri="http://schemas.openxmlformats.org/drawingml/2006/table">
            <a:tbl>
              <a:tblPr firstRow="1" firstCol="1" bandRow="1"/>
              <a:tblGrid>
                <a:gridCol w="134424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4424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4709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4782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96422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96422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358007"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4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HEGİP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52" marR="3395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38631"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tr-TR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AKKARİ</a:t>
                      </a:r>
                      <a:r>
                        <a:rPr lang="tr-TR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6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tr-TR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ĞİTİMİNİ</a:t>
                      </a:r>
                      <a:r>
                        <a:rPr lang="tr-TR" sz="16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6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r>
                        <a:rPr lang="tr-TR" sz="16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ELİŞTİRME VE </a:t>
                      </a:r>
                      <a:r>
                        <a:rPr lang="tr-TR" sz="16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İ</a:t>
                      </a:r>
                      <a:r>
                        <a:rPr lang="tr-TR" sz="16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ZLEME </a:t>
                      </a:r>
                      <a:r>
                        <a:rPr lang="tr-TR" sz="16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tr-TR" sz="16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ROJESİ (Ek:1)</a:t>
                      </a:r>
                      <a:endParaRPr lang="tr-T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52" marR="3395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49130"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OKUL/KURUM ÇALIŞMA PLANI</a:t>
                      </a:r>
                      <a:endParaRPr lang="tr-T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52" marR="3395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453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Ay</a:t>
                      </a:r>
                      <a:endParaRPr lang="tr-T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52" marR="33952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Hafta</a:t>
                      </a:r>
                      <a:endParaRPr lang="tr-T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52" marR="339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Yapılacak Faaliyet </a:t>
                      </a:r>
                      <a:endParaRPr lang="tr-T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52" marR="339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Faaliyet Niçin Yapılacak/ Amacı</a:t>
                      </a:r>
                      <a:endParaRPr lang="tr-T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52" marR="339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Kim/Kimler Tarafından Yapılacak</a:t>
                      </a:r>
                      <a:endParaRPr lang="tr-T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52" marR="339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Uygulama Yeri</a:t>
                      </a:r>
                      <a:endParaRPr lang="tr-T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52" marR="339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48457">
                <a:tc rowSpan="1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EKİM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52" marR="33952" marT="0" marB="0" vert="vert27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2.HAFTA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 – 13</a:t>
                      </a:r>
                      <a:r>
                        <a:rPr lang="tr-TR" sz="1200" b="1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EKİM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52" marR="339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endParaRPr lang="tr-T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52" marR="339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tr-T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52" marR="339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52" marR="339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52" marR="339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79065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52" marR="339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52" marR="339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52" marR="339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52" marR="339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79065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52" marR="339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52" marR="339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52" marR="339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52" marR="339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79065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52" marR="339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52" marR="339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52" marR="339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52" marR="339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79065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 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52" marR="339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52" marR="339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52" marR="339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52" marR="339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79065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3.HAFTA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 – 18</a:t>
                      </a:r>
                      <a:r>
                        <a:rPr lang="tr-TR" sz="1200" b="1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EKİM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52" marR="339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52" marR="339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52" marR="339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52" marR="339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52" marR="339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79065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52" marR="339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52" marR="339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52" marR="339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52" marR="339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79065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52" marR="339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52" marR="339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52" marR="339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52" marR="339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79065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52" marR="339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52" marR="339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52" marR="339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52" marR="339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179065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 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52" marR="339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52" marR="339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52" marR="339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52" marR="339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179065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4.HAFTA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 </a:t>
                      </a:r>
                      <a:r>
                        <a:rPr lang="tr-TR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tr-TR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 EKİM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52" marR="339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52" marR="339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52" marR="339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52" marR="339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52" marR="339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179065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52" marR="339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52" marR="339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52" marR="339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52" marR="339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179065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52" marR="339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52" marR="339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52" marR="339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52" marR="339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179065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52" marR="339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52" marR="339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52" marR="339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52" marR="339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179065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 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52" marR="339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52" marR="339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52" marR="339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52" marR="339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</a:tbl>
          </a:graphicData>
        </a:graphic>
      </p:graphicFrame>
      <p:sp>
        <p:nvSpPr>
          <p:cNvPr id="10" name="İçerik Yer Tutucusu 2"/>
          <p:cNvSpPr txBox="1">
            <a:spLocks/>
          </p:cNvSpPr>
          <p:nvPr/>
        </p:nvSpPr>
        <p:spPr>
          <a:xfrm>
            <a:off x="736600" y="2112056"/>
            <a:ext cx="11008360" cy="1911321"/>
          </a:xfrm>
          <a:prstGeom prst="rect">
            <a:avLst/>
          </a:prstGeom>
        </p:spPr>
        <p:txBody>
          <a:bodyPr/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 defTabSz="457200"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Blip>
                <a:blip r:embed="rId2"/>
              </a:buBlip>
            </a:pPr>
            <a:endParaRPr lang="tr-TR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tr-TR" dirty="0"/>
          </a:p>
        </p:txBody>
      </p:sp>
      <p:sp>
        <p:nvSpPr>
          <p:cNvPr id="3" name="Metin kutusu 2"/>
          <p:cNvSpPr txBox="1"/>
          <p:nvPr/>
        </p:nvSpPr>
        <p:spPr>
          <a:xfrm>
            <a:off x="4138864" y="690244"/>
            <a:ext cx="53893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dirty="0" smtClean="0">
                <a:solidFill>
                  <a:srgbClr val="D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Okul Çalışma Planı </a:t>
            </a:r>
            <a:endParaRPr lang="tr-TR" sz="4400" dirty="0">
              <a:solidFill>
                <a:srgbClr val="D2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14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İçerik Yer Tutucusu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1018385"/>
              </p:ext>
            </p:extLst>
          </p:nvPr>
        </p:nvGraphicFramePr>
        <p:xfrm>
          <a:off x="179605" y="1393769"/>
          <a:ext cx="11122660" cy="233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Metin kutusu 6"/>
          <p:cNvSpPr txBox="1"/>
          <p:nvPr/>
        </p:nvSpPr>
        <p:spPr>
          <a:xfrm>
            <a:off x="3535680" y="306030"/>
            <a:ext cx="54051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T.C</a:t>
            </a:r>
          </a:p>
          <a:p>
            <a:pPr algn="ctr"/>
            <a:r>
              <a:rPr lang="tr-T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HAKKARİ VALİLİĞİ</a:t>
            </a:r>
            <a:endParaRPr lang="tr-TR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tr-TR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İL MİLLİ EĞİTİM MÜDÜRLÜĞÜ</a:t>
            </a:r>
          </a:p>
        </p:txBody>
      </p:sp>
      <p:pic>
        <p:nvPicPr>
          <p:cNvPr id="6" name="Resim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970" y="3561347"/>
            <a:ext cx="5679441" cy="3047967"/>
          </a:xfrm>
          <a:prstGeom prst="rect">
            <a:avLst/>
          </a:prstGeom>
        </p:spPr>
      </p:pic>
      <p:pic>
        <p:nvPicPr>
          <p:cNvPr id="8" name="Picture 2" descr="MEB ile ilgili görsel sonucu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745" y="238500"/>
            <a:ext cx="1331112" cy="1331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8789" y="189186"/>
            <a:ext cx="2382349" cy="1587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250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3"/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İçerik Yer Tutucusu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7647425"/>
              </p:ext>
            </p:extLst>
          </p:nvPr>
        </p:nvGraphicFramePr>
        <p:xfrm>
          <a:off x="221428" y="1926771"/>
          <a:ext cx="10049243" cy="28350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Metin kutusu 6"/>
          <p:cNvSpPr txBox="1"/>
          <p:nvPr/>
        </p:nvSpPr>
        <p:spPr>
          <a:xfrm>
            <a:off x="3095720" y="128141"/>
            <a:ext cx="54051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T.C</a:t>
            </a:r>
          </a:p>
          <a:p>
            <a:pPr algn="ctr"/>
            <a:r>
              <a:rPr lang="tr-T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HAKKARİ VALİLİĞİ</a:t>
            </a:r>
            <a:endParaRPr lang="tr-TR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tr-TR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İL MİLLİ EĞİTİM MÜDÜRLÜĞÜ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263" y="1393770"/>
            <a:ext cx="3919441" cy="5464232"/>
          </a:xfrm>
          <a:prstGeom prst="rect">
            <a:avLst/>
          </a:prstGeom>
        </p:spPr>
      </p:pic>
      <p:pic>
        <p:nvPicPr>
          <p:cNvPr id="8" name="Picture 2" descr="MEB ile ilgili görsel sonucu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539" y="411920"/>
            <a:ext cx="1331112" cy="1331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7713" y="331076"/>
            <a:ext cx="2382349" cy="1587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510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İçerik Yer Tutucusu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413584"/>
              </p:ext>
            </p:extLst>
          </p:nvPr>
        </p:nvGraphicFramePr>
        <p:xfrm>
          <a:off x="252248" y="1311564"/>
          <a:ext cx="6316195" cy="57437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Metin kutusu 6"/>
          <p:cNvSpPr txBox="1"/>
          <p:nvPr/>
        </p:nvSpPr>
        <p:spPr>
          <a:xfrm>
            <a:off x="3503023" y="0"/>
            <a:ext cx="54051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T.C</a:t>
            </a:r>
          </a:p>
          <a:p>
            <a:pPr algn="ctr"/>
            <a:r>
              <a:rPr lang="tr-T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HAKKARİ VALİLİĞİ</a:t>
            </a:r>
            <a:endParaRPr lang="tr-TR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tr-TR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İL MİLLİ EĞİTİM MÜDÜRLÜĞÜ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443" y="1393769"/>
            <a:ext cx="5623557" cy="5661535"/>
          </a:xfrm>
          <a:prstGeom prst="rect">
            <a:avLst/>
          </a:prstGeom>
        </p:spPr>
      </p:pic>
      <p:pic>
        <p:nvPicPr>
          <p:cNvPr id="8" name="Picture 2" descr="MEB ile ilgili görsel sonucu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879" y="220717"/>
            <a:ext cx="1193946" cy="1193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742" y="204952"/>
            <a:ext cx="2268326" cy="1511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6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85000"/>
            <a:alpha val="2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İçerik Yer Tutucusu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20961"/>
              </p:ext>
            </p:extLst>
          </p:nvPr>
        </p:nvGraphicFramePr>
        <p:xfrm>
          <a:off x="265277" y="1684993"/>
          <a:ext cx="11880612" cy="41801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2" descr="MEB ile ilgili görsel sonucu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558" y="520260"/>
            <a:ext cx="1275087" cy="1275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Metin kutusu 8"/>
          <p:cNvSpPr txBox="1"/>
          <p:nvPr/>
        </p:nvSpPr>
        <p:spPr>
          <a:xfrm>
            <a:off x="3503023" y="0"/>
            <a:ext cx="54051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T.C</a:t>
            </a:r>
          </a:p>
          <a:p>
            <a:pPr algn="ctr"/>
            <a:r>
              <a:rPr lang="tr-T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HAKKARİ VALİLİĞİ</a:t>
            </a:r>
            <a:endParaRPr lang="tr-TR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tr-TR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İL MİLLİ EĞİTİM MÜDÜRLÜĞÜ</a:t>
            </a:r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8877" y="470220"/>
            <a:ext cx="1999689" cy="1332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408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>
            <a:lumMod val="20000"/>
            <a:lumOff val="8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İçerik Yer Tutucusu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0143120"/>
              </p:ext>
            </p:extLst>
          </p:nvPr>
        </p:nvGraphicFramePr>
        <p:xfrm>
          <a:off x="1166648" y="2159876"/>
          <a:ext cx="10644952" cy="44301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Metin kutusu 6"/>
          <p:cNvSpPr txBox="1"/>
          <p:nvPr/>
        </p:nvSpPr>
        <p:spPr>
          <a:xfrm>
            <a:off x="3001079" y="558279"/>
            <a:ext cx="6034314" cy="138499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T.C</a:t>
            </a:r>
          </a:p>
          <a:p>
            <a:pPr algn="ctr"/>
            <a:r>
              <a:rPr lang="tr-TR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HAKKARİ VALİLİĞİ</a:t>
            </a:r>
            <a:endParaRPr lang="tr-TR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tr-TR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İL MİLLİ EĞİTİM MÜDÜRLÜĞÜ</a:t>
            </a:r>
          </a:p>
        </p:txBody>
      </p:sp>
      <p:pic>
        <p:nvPicPr>
          <p:cNvPr id="6" name="Picture 2" descr="MEB ile ilgili görsel sonucu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427" y="521848"/>
            <a:ext cx="1273503" cy="1273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4643" y="308019"/>
            <a:ext cx="2267702" cy="1511004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547" y="2904956"/>
            <a:ext cx="6370660" cy="3650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14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028" y="2058326"/>
            <a:ext cx="5428889" cy="4724400"/>
          </a:xfrm>
          <a:prstGeom prst="rect">
            <a:avLst/>
          </a:prstGeom>
        </p:spPr>
      </p:pic>
      <p:graphicFrame>
        <p:nvGraphicFramePr>
          <p:cNvPr id="2" name="İçerik Yer Tutucusu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2333518"/>
              </p:ext>
            </p:extLst>
          </p:nvPr>
        </p:nvGraphicFramePr>
        <p:xfrm>
          <a:off x="1529255" y="2301765"/>
          <a:ext cx="10271322" cy="25697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Metin kutusu 6"/>
          <p:cNvSpPr txBox="1"/>
          <p:nvPr/>
        </p:nvSpPr>
        <p:spPr>
          <a:xfrm>
            <a:off x="2710543" y="306030"/>
            <a:ext cx="62302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T.C</a:t>
            </a:r>
          </a:p>
          <a:p>
            <a:pPr algn="ctr"/>
            <a:r>
              <a:rPr lang="tr-T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HAKKARİ VALİLİĞİ</a:t>
            </a:r>
            <a:endParaRPr lang="tr-T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tr-T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İL MİLLİ EĞİTİM MÜDÜRLÜĞÜ</a:t>
            </a:r>
          </a:p>
        </p:txBody>
      </p:sp>
      <p:pic>
        <p:nvPicPr>
          <p:cNvPr id="6" name="Picture 2" descr="MEB ile ilgili görsel sonucu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075" y="567559"/>
            <a:ext cx="1385448" cy="1385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0146" y="352635"/>
            <a:ext cx="2188875" cy="1458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548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alabalık">
  <a:themeElements>
    <a:clrScheme name="Kalabalık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Kalabalı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Kalabalı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3677</TotalTime>
  <Words>830</Words>
  <Application>Microsoft Office PowerPoint</Application>
  <PresentationFormat>Özel</PresentationFormat>
  <Paragraphs>257</Paragraphs>
  <Slides>31</Slides>
  <Notes>20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31</vt:i4>
      </vt:variant>
    </vt:vector>
  </HeadingPairs>
  <TitlesOfParts>
    <vt:vector size="32" baseType="lpstr">
      <vt:lpstr>Kalabalık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YÖNETİCİLERE YÖNELİK ÇALIŞMALAR</vt:lpstr>
      <vt:lpstr>ÖĞRETMENLERE YÖNELİK ÇALIŞMALAR</vt:lpstr>
      <vt:lpstr>PowerPoint Sunusu</vt:lpstr>
      <vt:lpstr>8 ve 12. Sınıf Öğrencileri Bazında  Her Okulda Yapılması Planlanan Çalışmalar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SilentAll Team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BALIKESİR EĞİTİM NİTELİĞİNİ GELİŞTİRME İZLEME PROJESİ</dc:title>
  <dc:creator>Burak Zeki Güneş</dc:creator>
  <cp:lastModifiedBy>Windows Kullanıcısı</cp:lastModifiedBy>
  <cp:revision>465</cp:revision>
  <cp:lastPrinted>2016-12-14T08:33:14Z</cp:lastPrinted>
  <dcterms:created xsi:type="dcterms:W3CDTF">2016-10-21T06:03:09Z</dcterms:created>
  <dcterms:modified xsi:type="dcterms:W3CDTF">2019-10-21T16:39:58Z</dcterms:modified>
</cp:coreProperties>
</file>